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81" r:id="rId10"/>
    <p:sldId id="282" r:id="rId11"/>
    <p:sldId id="283" r:id="rId12"/>
    <p:sldId id="287" r:id="rId13"/>
    <p:sldId id="285" r:id="rId14"/>
    <p:sldId id="288" r:id="rId15"/>
    <p:sldId id="286" r:id="rId16"/>
    <p:sldId id="265" r:id="rId17"/>
    <p:sldId id="266" r:id="rId18"/>
    <p:sldId id="267" r:id="rId19"/>
    <p:sldId id="268" r:id="rId20"/>
    <p:sldId id="269" r:id="rId21"/>
    <p:sldId id="289" r:id="rId22"/>
    <p:sldId id="270" r:id="rId23"/>
    <p:sldId id="271" r:id="rId24"/>
    <p:sldId id="290" r:id="rId25"/>
    <p:sldId id="272" r:id="rId26"/>
    <p:sldId id="273" r:id="rId27"/>
    <p:sldId id="274" r:id="rId28"/>
    <p:sldId id="275" r:id="rId29"/>
    <p:sldId id="276" r:id="rId30"/>
    <p:sldId id="277" r:id="rId31"/>
    <p:sldId id="278" r:id="rId3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onsolas" panose="020B0609020204030204" pitchFamily="49" charset="0"/>
      <p:regular r:id="rId38"/>
      <p:bold r:id="rId39"/>
      <p:italic r:id="rId40"/>
      <p:boldItalic r:id="rId41"/>
    </p:embeddedFont>
    <p:embeddedFont>
      <p:font typeface="Lato" panose="020F0502020204030203" pitchFamily="34" charset="0"/>
      <p:regular r:id="rId42"/>
      <p:bold r:id="rId43"/>
      <p:italic r:id="rId44"/>
      <p:boldItalic r:id="rId45"/>
    </p:embeddedFont>
    <p:embeddedFont>
      <p:font typeface="Livvic" pitchFamily="2" charset="0"/>
      <p:regular r:id="rId46"/>
      <p:bold r:id="rId47"/>
      <p:italic r:id="rId48"/>
      <p:boldItalic r:id="rId49"/>
    </p:embeddedFont>
    <p:embeddedFont>
      <p:font typeface="Oswald" panose="00000500000000000000" pitchFamily="2" charset="0"/>
      <p:regular r:id="rId50"/>
      <p:bold r:id="rId51"/>
    </p:embeddedFont>
    <p:embeddedFont>
      <p:font typeface="Raleway" pitchFamily="2" charset="0"/>
      <p:regular r:id="rId52"/>
      <p:bold r:id="rId53"/>
      <p:italic r:id="rId54"/>
      <p:boldItalic r:id="rId55"/>
    </p:embeddedFont>
    <p:embeddedFont>
      <p:font typeface="Roboto" panose="02000000000000000000" pitchFamily="2" charset="0"/>
      <p:regular r:id="rId56"/>
      <p:bold r:id="rId57"/>
      <p:italic r:id="rId58"/>
      <p:boldItalic r:id="rId59"/>
    </p:embeddedFont>
    <p:embeddedFont>
      <p:font typeface="Roboto Condensed Light" panose="02000000000000000000" pitchFamily="2" charset="0"/>
      <p:regular r:id="rId60"/>
      <p: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font" Target="fonts/font25.fntdata"/><Relationship Id="rId5" Type="http://schemas.openxmlformats.org/officeDocument/2006/relationships/slide" Target="slides/slide4.xml"/><Relationship Id="rId61" Type="http://schemas.openxmlformats.org/officeDocument/2006/relationships/font" Target="fonts/font2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font" Target="fonts/font26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font" Target="fonts/font27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1153bc805b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1153bc805b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1153bc805b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1153bc805b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1153bc805b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11153bc805b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1153bc805b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1153bc805b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1153bc805b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11153bc805b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1153bc805b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11153bc805b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1153bc805b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11153bc805b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1153bc805b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1153bc805b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1153bc805b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1153bc805b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1153bc805b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11153bc805b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1153bc805b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1153bc805b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1153bc805b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1153bc805b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1153bc805b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11153bc805b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1153bc805b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1153bc805b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1153bc805b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1153bc805b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1153bc805b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1153bc805b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1153bc805b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1153bc805b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1a4882969d_0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1a4882969d_0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1153bc805b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1153bc805b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1153bc805b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1153bc805b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1153bc805b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1153bc805b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903413"/>
            <a:ext cx="4079700" cy="26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00588"/>
            <a:ext cx="23505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5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2"/>
          <p:cNvSpPr txBox="1">
            <a:spLocks noGrp="1"/>
          </p:cNvSpPr>
          <p:nvPr>
            <p:ph type="subTitle" idx="1"/>
          </p:nvPr>
        </p:nvSpPr>
        <p:spPr>
          <a:xfrm>
            <a:off x="719700" y="2434925"/>
            <a:ext cx="23172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2"/>
          </p:nvPr>
        </p:nvSpPr>
        <p:spPr>
          <a:xfrm>
            <a:off x="719850" y="2734827"/>
            <a:ext cx="2316900" cy="7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subTitle" idx="3"/>
          </p:nvPr>
        </p:nvSpPr>
        <p:spPr>
          <a:xfrm>
            <a:off x="3413619" y="2434925"/>
            <a:ext cx="23169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ubTitle" idx="4"/>
          </p:nvPr>
        </p:nvSpPr>
        <p:spPr>
          <a:xfrm>
            <a:off x="3413619" y="2734827"/>
            <a:ext cx="2316900" cy="7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2"/>
          <p:cNvSpPr txBox="1">
            <a:spLocks noGrp="1"/>
          </p:cNvSpPr>
          <p:nvPr>
            <p:ph type="subTitle" idx="5"/>
          </p:nvPr>
        </p:nvSpPr>
        <p:spPr>
          <a:xfrm>
            <a:off x="6107075" y="2434925"/>
            <a:ext cx="23169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74" name="Google Shape;174;p12"/>
          <p:cNvSpPr txBox="1">
            <a:spLocks noGrp="1"/>
          </p:cNvSpPr>
          <p:nvPr>
            <p:ph type="subTitle" idx="6"/>
          </p:nvPr>
        </p:nvSpPr>
        <p:spPr>
          <a:xfrm>
            <a:off x="6107075" y="2734827"/>
            <a:ext cx="2316900" cy="7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5" name="Google Shape;175;p12"/>
          <p:cNvGrpSpPr/>
          <p:nvPr/>
        </p:nvGrpSpPr>
        <p:grpSpPr>
          <a:xfrm rot="5400000" flipH="1">
            <a:off x="-224874" y="4345871"/>
            <a:ext cx="1022509" cy="572747"/>
            <a:chOff x="-77" y="3784091"/>
            <a:chExt cx="2423582" cy="1357541"/>
          </a:xfrm>
        </p:grpSpPr>
        <p:sp>
          <p:nvSpPr>
            <p:cNvPr id="176" name="Google Shape;176;p1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" name="Google Shape;181;p12"/>
          <p:cNvGrpSpPr/>
          <p:nvPr/>
        </p:nvGrpSpPr>
        <p:grpSpPr>
          <a:xfrm rot="-5400000" flipH="1">
            <a:off x="8346373" y="224871"/>
            <a:ext cx="1022509" cy="572747"/>
            <a:chOff x="-77" y="3784091"/>
            <a:chExt cx="2423582" cy="1357541"/>
          </a:xfrm>
        </p:grpSpPr>
        <p:sp>
          <p:nvSpPr>
            <p:cNvPr id="182" name="Google Shape;182;p1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3"/>
          <p:cNvSpPr txBox="1">
            <a:spLocks noGrp="1"/>
          </p:cNvSpPr>
          <p:nvPr>
            <p:ph type="title"/>
          </p:nvPr>
        </p:nvSpPr>
        <p:spPr>
          <a:xfrm>
            <a:off x="5238260" y="1866750"/>
            <a:ext cx="214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body" idx="1"/>
          </p:nvPr>
        </p:nvSpPr>
        <p:spPr>
          <a:xfrm>
            <a:off x="5238265" y="2401350"/>
            <a:ext cx="21453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body" idx="2"/>
          </p:nvPr>
        </p:nvSpPr>
        <p:spPr>
          <a:xfrm>
            <a:off x="1760440" y="2401350"/>
            <a:ext cx="21453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title" idx="3"/>
          </p:nvPr>
        </p:nvSpPr>
        <p:spPr>
          <a:xfrm>
            <a:off x="1760435" y="1866750"/>
            <a:ext cx="214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93" name="Google Shape;193;p13"/>
          <p:cNvGrpSpPr/>
          <p:nvPr/>
        </p:nvGrpSpPr>
        <p:grpSpPr>
          <a:xfrm rot="-5400000">
            <a:off x="8346373" y="4345871"/>
            <a:ext cx="1022509" cy="572747"/>
            <a:chOff x="-77" y="3784091"/>
            <a:chExt cx="2423582" cy="1357541"/>
          </a:xfrm>
        </p:grpSpPr>
        <p:sp>
          <p:nvSpPr>
            <p:cNvPr id="194" name="Google Shape;194;p1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9" name="Google Shape;199;p13"/>
          <p:cNvGrpSpPr/>
          <p:nvPr/>
        </p:nvGrpSpPr>
        <p:grpSpPr>
          <a:xfrm rot="5400000">
            <a:off x="-224874" y="224871"/>
            <a:ext cx="1022509" cy="572747"/>
            <a:chOff x="-77" y="3784091"/>
            <a:chExt cx="2423582" cy="1357541"/>
          </a:xfrm>
        </p:grpSpPr>
        <p:sp>
          <p:nvSpPr>
            <p:cNvPr id="200" name="Google Shape;200;p1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205;p13"/>
          <p:cNvGrpSpPr/>
          <p:nvPr/>
        </p:nvGrpSpPr>
        <p:grpSpPr>
          <a:xfrm>
            <a:off x="4524300" y="1089825"/>
            <a:ext cx="95400" cy="3116250"/>
            <a:chOff x="4524300" y="1013625"/>
            <a:chExt cx="95400" cy="3116250"/>
          </a:xfrm>
        </p:grpSpPr>
        <p:sp>
          <p:nvSpPr>
            <p:cNvPr id="206" name="Google Shape;206;p13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43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2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294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68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07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117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"/>
          <p:cNvSpPr txBox="1">
            <a:spLocks noGrp="1"/>
          </p:cNvSpPr>
          <p:nvPr>
            <p:ph type="title" hasCustomPrompt="1"/>
          </p:nvPr>
        </p:nvSpPr>
        <p:spPr>
          <a:xfrm>
            <a:off x="1903250" y="1834838"/>
            <a:ext cx="5337600" cy="11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4" name="Google Shape;214;p14"/>
          <p:cNvSpPr txBox="1">
            <a:spLocks noGrp="1"/>
          </p:cNvSpPr>
          <p:nvPr>
            <p:ph type="body" idx="1"/>
          </p:nvPr>
        </p:nvSpPr>
        <p:spPr>
          <a:xfrm>
            <a:off x="2524200" y="2955575"/>
            <a:ext cx="40956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marL="914400" lvl="1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15" name="Google Shape;215;p14"/>
          <p:cNvGrpSpPr/>
          <p:nvPr/>
        </p:nvGrpSpPr>
        <p:grpSpPr>
          <a:xfrm flipH="1">
            <a:off x="6720423" y="3784091"/>
            <a:ext cx="2423582" cy="1357541"/>
            <a:chOff x="-77" y="3784091"/>
            <a:chExt cx="2423582" cy="1357541"/>
          </a:xfrm>
        </p:grpSpPr>
        <p:sp>
          <p:nvSpPr>
            <p:cNvPr id="216" name="Google Shape;216;p1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1" name="Google Shape;221;p14"/>
          <p:cNvGrpSpPr/>
          <p:nvPr/>
        </p:nvGrpSpPr>
        <p:grpSpPr>
          <a:xfrm rot="10800000" flipH="1">
            <a:off x="-77" y="-9"/>
            <a:ext cx="2423582" cy="1357541"/>
            <a:chOff x="-77" y="3784091"/>
            <a:chExt cx="2423582" cy="1357541"/>
          </a:xfrm>
        </p:grpSpPr>
        <p:sp>
          <p:nvSpPr>
            <p:cNvPr id="222" name="Google Shape;222;p1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title"/>
          </p:nvPr>
        </p:nvSpPr>
        <p:spPr>
          <a:xfrm>
            <a:off x="1052800" y="1689450"/>
            <a:ext cx="2617200" cy="8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29" name="Google Shape;229;p15"/>
          <p:cNvSpPr txBox="1">
            <a:spLocks noGrp="1"/>
          </p:cNvSpPr>
          <p:nvPr>
            <p:ph type="subTitle" idx="1"/>
          </p:nvPr>
        </p:nvSpPr>
        <p:spPr>
          <a:xfrm>
            <a:off x="1638300" y="2658650"/>
            <a:ext cx="2031600" cy="6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0" name="Google Shape;230;p15"/>
          <p:cNvSpPr txBox="1">
            <a:spLocks noGrp="1"/>
          </p:cNvSpPr>
          <p:nvPr>
            <p:ph type="body" idx="2"/>
          </p:nvPr>
        </p:nvSpPr>
        <p:spPr>
          <a:xfrm>
            <a:off x="4001475" y="1440000"/>
            <a:ext cx="4422600" cy="22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31" name="Google Shape;231;p15"/>
          <p:cNvGrpSpPr/>
          <p:nvPr/>
        </p:nvGrpSpPr>
        <p:grpSpPr>
          <a:xfrm>
            <a:off x="720000" y="1013625"/>
            <a:ext cx="95400" cy="3116250"/>
            <a:chOff x="4524300" y="1013625"/>
            <a:chExt cx="95400" cy="3116250"/>
          </a:xfrm>
        </p:grpSpPr>
        <p:sp>
          <p:nvSpPr>
            <p:cNvPr id="232" name="Google Shape;232;p15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43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5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2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5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294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5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68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5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07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117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6"/>
          <p:cNvSpPr txBox="1">
            <a:spLocks noGrp="1"/>
          </p:cNvSpPr>
          <p:nvPr>
            <p:ph type="title"/>
          </p:nvPr>
        </p:nvSpPr>
        <p:spPr>
          <a:xfrm>
            <a:off x="2235000" y="1340850"/>
            <a:ext cx="4674000" cy="24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8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40" name="Google Shape;240;p16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241" name="Google Shape;241;p1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6" name="Google Shape;246;p16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247" name="Google Shape;247;p1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17"/>
          <p:cNvSpPr txBox="1">
            <a:spLocks noGrp="1"/>
          </p:cNvSpPr>
          <p:nvPr>
            <p:ph type="title" idx="2"/>
          </p:nvPr>
        </p:nvSpPr>
        <p:spPr>
          <a:xfrm>
            <a:off x="1212050" y="2433700"/>
            <a:ext cx="9927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55" name="Google Shape;255;p17"/>
          <p:cNvSpPr txBox="1">
            <a:spLocks noGrp="1"/>
          </p:cNvSpPr>
          <p:nvPr>
            <p:ph type="title" idx="3"/>
          </p:nvPr>
        </p:nvSpPr>
        <p:spPr>
          <a:xfrm>
            <a:off x="3095750" y="2433700"/>
            <a:ext cx="9927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56" name="Google Shape;256;p17"/>
          <p:cNvSpPr txBox="1">
            <a:spLocks noGrp="1"/>
          </p:cNvSpPr>
          <p:nvPr>
            <p:ph type="title" idx="4"/>
          </p:nvPr>
        </p:nvSpPr>
        <p:spPr>
          <a:xfrm>
            <a:off x="5055650" y="2433700"/>
            <a:ext cx="9927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57" name="Google Shape;257;p17"/>
          <p:cNvSpPr txBox="1">
            <a:spLocks noGrp="1"/>
          </p:cNvSpPr>
          <p:nvPr>
            <p:ph type="title" idx="5"/>
          </p:nvPr>
        </p:nvSpPr>
        <p:spPr>
          <a:xfrm>
            <a:off x="6939350" y="2433700"/>
            <a:ext cx="9927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58" name="Google Shape;258;p17"/>
          <p:cNvSpPr txBox="1">
            <a:spLocks noGrp="1"/>
          </p:cNvSpPr>
          <p:nvPr>
            <p:ph type="subTitle" idx="1"/>
          </p:nvPr>
        </p:nvSpPr>
        <p:spPr>
          <a:xfrm>
            <a:off x="1147475" y="2886625"/>
            <a:ext cx="1122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17"/>
          <p:cNvSpPr txBox="1">
            <a:spLocks noGrp="1"/>
          </p:cNvSpPr>
          <p:nvPr>
            <p:ph type="subTitle" idx="6"/>
          </p:nvPr>
        </p:nvSpPr>
        <p:spPr>
          <a:xfrm>
            <a:off x="3031100" y="2886625"/>
            <a:ext cx="1122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17"/>
          <p:cNvSpPr txBox="1">
            <a:spLocks noGrp="1"/>
          </p:cNvSpPr>
          <p:nvPr>
            <p:ph type="subTitle" idx="7"/>
          </p:nvPr>
        </p:nvSpPr>
        <p:spPr>
          <a:xfrm>
            <a:off x="4991000" y="2886625"/>
            <a:ext cx="1122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17"/>
          <p:cNvSpPr txBox="1">
            <a:spLocks noGrp="1"/>
          </p:cNvSpPr>
          <p:nvPr>
            <p:ph type="subTitle" idx="8"/>
          </p:nvPr>
        </p:nvSpPr>
        <p:spPr>
          <a:xfrm>
            <a:off x="6874700" y="2886625"/>
            <a:ext cx="1122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ubTitle" idx="9"/>
          </p:nvPr>
        </p:nvSpPr>
        <p:spPr>
          <a:xfrm>
            <a:off x="1041500" y="3223375"/>
            <a:ext cx="1333800" cy="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17"/>
          <p:cNvSpPr txBox="1">
            <a:spLocks noGrp="1"/>
          </p:cNvSpPr>
          <p:nvPr>
            <p:ph type="subTitle" idx="13"/>
          </p:nvPr>
        </p:nvSpPr>
        <p:spPr>
          <a:xfrm>
            <a:off x="2925197" y="3223375"/>
            <a:ext cx="1333800" cy="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17"/>
          <p:cNvSpPr txBox="1">
            <a:spLocks noGrp="1"/>
          </p:cNvSpPr>
          <p:nvPr>
            <p:ph type="subTitle" idx="14"/>
          </p:nvPr>
        </p:nvSpPr>
        <p:spPr>
          <a:xfrm>
            <a:off x="4885095" y="3223375"/>
            <a:ext cx="1333800" cy="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17"/>
          <p:cNvSpPr txBox="1">
            <a:spLocks noGrp="1"/>
          </p:cNvSpPr>
          <p:nvPr>
            <p:ph type="subTitle" idx="15"/>
          </p:nvPr>
        </p:nvSpPr>
        <p:spPr>
          <a:xfrm>
            <a:off x="6768792" y="3223375"/>
            <a:ext cx="1333800" cy="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66" name="Google Shape;266;p17"/>
          <p:cNvGrpSpPr/>
          <p:nvPr/>
        </p:nvGrpSpPr>
        <p:grpSpPr>
          <a:xfrm rot="-5400000">
            <a:off x="8346373" y="4345871"/>
            <a:ext cx="1022509" cy="572747"/>
            <a:chOff x="-77" y="3784091"/>
            <a:chExt cx="2423582" cy="1357541"/>
          </a:xfrm>
        </p:grpSpPr>
        <p:sp>
          <p:nvSpPr>
            <p:cNvPr id="267" name="Google Shape;267;p17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7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7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7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7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2" name="Google Shape;272;p17"/>
          <p:cNvGrpSpPr/>
          <p:nvPr/>
        </p:nvGrpSpPr>
        <p:grpSpPr>
          <a:xfrm rot="5400000">
            <a:off x="-224874" y="224871"/>
            <a:ext cx="1022509" cy="572747"/>
            <a:chOff x="-77" y="3784091"/>
            <a:chExt cx="2423582" cy="1357541"/>
          </a:xfrm>
        </p:grpSpPr>
        <p:sp>
          <p:nvSpPr>
            <p:cNvPr id="273" name="Google Shape;273;p17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7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7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7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7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18"/>
          <p:cNvSpPr txBox="1">
            <a:spLocks noGrp="1"/>
          </p:cNvSpPr>
          <p:nvPr>
            <p:ph type="subTitle" idx="1"/>
          </p:nvPr>
        </p:nvSpPr>
        <p:spPr>
          <a:xfrm>
            <a:off x="1842250" y="1618793"/>
            <a:ext cx="16827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81" name="Google Shape;281;p18"/>
          <p:cNvSpPr txBox="1">
            <a:spLocks noGrp="1"/>
          </p:cNvSpPr>
          <p:nvPr>
            <p:ph type="subTitle" idx="2"/>
          </p:nvPr>
        </p:nvSpPr>
        <p:spPr>
          <a:xfrm>
            <a:off x="1417550" y="1918700"/>
            <a:ext cx="2107500" cy="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32004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18"/>
          <p:cNvSpPr txBox="1">
            <a:spLocks noGrp="1"/>
          </p:cNvSpPr>
          <p:nvPr>
            <p:ph type="subTitle" idx="3"/>
          </p:nvPr>
        </p:nvSpPr>
        <p:spPr>
          <a:xfrm>
            <a:off x="1842594" y="2942429"/>
            <a:ext cx="16824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83" name="Google Shape;283;p18"/>
          <p:cNvSpPr txBox="1">
            <a:spLocks noGrp="1"/>
          </p:cNvSpPr>
          <p:nvPr>
            <p:ph type="subTitle" idx="4"/>
          </p:nvPr>
        </p:nvSpPr>
        <p:spPr>
          <a:xfrm>
            <a:off x="1417574" y="3242325"/>
            <a:ext cx="2107500" cy="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40812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18"/>
          <p:cNvSpPr txBox="1">
            <a:spLocks noGrp="1"/>
          </p:cNvSpPr>
          <p:nvPr>
            <p:ph type="subTitle" idx="5"/>
          </p:nvPr>
        </p:nvSpPr>
        <p:spPr>
          <a:xfrm>
            <a:off x="5618913" y="2942429"/>
            <a:ext cx="16824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85" name="Google Shape;285;p18"/>
          <p:cNvSpPr txBox="1">
            <a:spLocks noGrp="1"/>
          </p:cNvSpPr>
          <p:nvPr>
            <p:ph type="subTitle" idx="6"/>
          </p:nvPr>
        </p:nvSpPr>
        <p:spPr>
          <a:xfrm>
            <a:off x="5618975" y="3242325"/>
            <a:ext cx="2107500" cy="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18"/>
          <p:cNvSpPr txBox="1">
            <a:spLocks noGrp="1"/>
          </p:cNvSpPr>
          <p:nvPr>
            <p:ph type="subTitle" idx="7"/>
          </p:nvPr>
        </p:nvSpPr>
        <p:spPr>
          <a:xfrm>
            <a:off x="5618957" y="1618793"/>
            <a:ext cx="16824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87" name="Google Shape;287;p18"/>
          <p:cNvSpPr txBox="1">
            <a:spLocks noGrp="1"/>
          </p:cNvSpPr>
          <p:nvPr>
            <p:ph type="subTitle" idx="8"/>
          </p:nvPr>
        </p:nvSpPr>
        <p:spPr>
          <a:xfrm>
            <a:off x="5619026" y="1918700"/>
            <a:ext cx="2107500" cy="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32004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88" name="Google Shape;288;p18"/>
          <p:cNvGrpSpPr/>
          <p:nvPr/>
        </p:nvGrpSpPr>
        <p:grpSpPr>
          <a:xfrm rot="-5400000" flipH="1">
            <a:off x="8346373" y="224871"/>
            <a:ext cx="1022509" cy="572747"/>
            <a:chOff x="-77" y="3784091"/>
            <a:chExt cx="2423582" cy="1357541"/>
          </a:xfrm>
        </p:grpSpPr>
        <p:sp>
          <p:nvSpPr>
            <p:cNvPr id="289" name="Google Shape;289;p1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4" name="Google Shape;294;p18"/>
          <p:cNvGrpSpPr/>
          <p:nvPr/>
        </p:nvGrpSpPr>
        <p:grpSpPr>
          <a:xfrm rot="5400000" flipH="1">
            <a:off x="-224874" y="4345871"/>
            <a:ext cx="1022509" cy="572747"/>
            <a:chOff x="-77" y="3784091"/>
            <a:chExt cx="2423582" cy="1357541"/>
          </a:xfrm>
        </p:grpSpPr>
        <p:sp>
          <p:nvSpPr>
            <p:cNvPr id="295" name="Google Shape;295;p1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1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_2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19"/>
          <p:cNvSpPr txBox="1">
            <a:spLocks noGrp="1"/>
          </p:cNvSpPr>
          <p:nvPr>
            <p:ph type="subTitle" idx="1"/>
          </p:nvPr>
        </p:nvSpPr>
        <p:spPr>
          <a:xfrm>
            <a:off x="719975" y="3205013"/>
            <a:ext cx="1282200" cy="12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19"/>
          <p:cNvSpPr txBox="1">
            <a:spLocks noGrp="1"/>
          </p:cNvSpPr>
          <p:nvPr>
            <p:ph type="subTitle" idx="2"/>
          </p:nvPr>
        </p:nvSpPr>
        <p:spPr>
          <a:xfrm>
            <a:off x="3964163" y="3205013"/>
            <a:ext cx="1282200" cy="12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19"/>
          <p:cNvSpPr txBox="1">
            <a:spLocks noGrp="1"/>
          </p:cNvSpPr>
          <p:nvPr>
            <p:ph type="subTitle" idx="3"/>
          </p:nvPr>
        </p:nvSpPr>
        <p:spPr>
          <a:xfrm>
            <a:off x="7141825" y="3205013"/>
            <a:ext cx="1282200" cy="12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19"/>
          <p:cNvSpPr txBox="1">
            <a:spLocks noGrp="1"/>
          </p:cNvSpPr>
          <p:nvPr>
            <p:ph type="subTitle" idx="4"/>
          </p:nvPr>
        </p:nvSpPr>
        <p:spPr>
          <a:xfrm>
            <a:off x="719975" y="2904163"/>
            <a:ext cx="12822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19"/>
          <p:cNvSpPr txBox="1">
            <a:spLocks noGrp="1"/>
          </p:cNvSpPr>
          <p:nvPr>
            <p:ph type="subTitle" idx="5"/>
          </p:nvPr>
        </p:nvSpPr>
        <p:spPr>
          <a:xfrm>
            <a:off x="7141825" y="2904163"/>
            <a:ext cx="12822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19"/>
          <p:cNvSpPr txBox="1">
            <a:spLocks noGrp="1"/>
          </p:cNvSpPr>
          <p:nvPr>
            <p:ph type="subTitle" idx="6"/>
          </p:nvPr>
        </p:nvSpPr>
        <p:spPr>
          <a:xfrm>
            <a:off x="3964163" y="2904163"/>
            <a:ext cx="12822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08" name="Google Shape;308;p19"/>
          <p:cNvGrpSpPr/>
          <p:nvPr/>
        </p:nvGrpSpPr>
        <p:grpSpPr>
          <a:xfrm rot="-5400000" flipH="1">
            <a:off x="8346373" y="224871"/>
            <a:ext cx="1022509" cy="572747"/>
            <a:chOff x="-77" y="3784091"/>
            <a:chExt cx="2423582" cy="1357541"/>
          </a:xfrm>
        </p:grpSpPr>
        <p:sp>
          <p:nvSpPr>
            <p:cNvPr id="309" name="Google Shape;309;p19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9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9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9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9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4" name="Google Shape;314;p19"/>
          <p:cNvGrpSpPr/>
          <p:nvPr/>
        </p:nvGrpSpPr>
        <p:grpSpPr>
          <a:xfrm rot="5400000" flipH="1">
            <a:off x="-224874" y="4345871"/>
            <a:ext cx="1022509" cy="572747"/>
            <a:chOff x="-77" y="3784091"/>
            <a:chExt cx="2423582" cy="1357541"/>
          </a:xfrm>
        </p:grpSpPr>
        <p:sp>
          <p:nvSpPr>
            <p:cNvPr id="315" name="Google Shape;315;p19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9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9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9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9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5_1_1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20"/>
          <p:cNvSpPr txBox="1">
            <a:spLocks noGrp="1"/>
          </p:cNvSpPr>
          <p:nvPr>
            <p:ph type="subTitle" idx="1"/>
          </p:nvPr>
        </p:nvSpPr>
        <p:spPr>
          <a:xfrm>
            <a:off x="4211675" y="1429885"/>
            <a:ext cx="23172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0"/>
          <p:cNvSpPr txBox="1">
            <a:spLocks noGrp="1"/>
          </p:cNvSpPr>
          <p:nvPr>
            <p:ph type="title" idx="2"/>
          </p:nvPr>
        </p:nvSpPr>
        <p:spPr>
          <a:xfrm>
            <a:off x="3331225" y="1443350"/>
            <a:ext cx="804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24" name="Google Shape;324;p20"/>
          <p:cNvSpPr txBox="1">
            <a:spLocks noGrp="1"/>
          </p:cNvSpPr>
          <p:nvPr>
            <p:ph type="subTitle" idx="3"/>
          </p:nvPr>
        </p:nvSpPr>
        <p:spPr>
          <a:xfrm>
            <a:off x="4211675" y="1694759"/>
            <a:ext cx="23169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20"/>
          <p:cNvSpPr txBox="1">
            <a:spLocks noGrp="1"/>
          </p:cNvSpPr>
          <p:nvPr>
            <p:ph type="subTitle" idx="4"/>
          </p:nvPr>
        </p:nvSpPr>
        <p:spPr>
          <a:xfrm>
            <a:off x="4211675" y="2521206"/>
            <a:ext cx="23172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20"/>
          <p:cNvSpPr txBox="1">
            <a:spLocks noGrp="1"/>
          </p:cNvSpPr>
          <p:nvPr>
            <p:ph type="title" idx="5"/>
          </p:nvPr>
        </p:nvSpPr>
        <p:spPr>
          <a:xfrm>
            <a:off x="3331225" y="2515672"/>
            <a:ext cx="804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27" name="Google Shape;327;p20"/>
          <p:cNvSpPr txBox="1">
            <a:spLocks noGrp="1"/>
          </p:cNvSpPr>
          <p:nvPr>
            <p:ph type="subTitle" idx="6"/>
          </p:nvPr>
        </p:nvSpPr>
        <p:spPr>
          <a:xfrm>
            <a:off x="4211675" y="2786080"/>
            <a:ext cx="23169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20"/>
          <p:cNvSpPr txBox="1">
            <a:spLocks noGrp="1"/>
          </p:cNvSpPr>
          <p:nvPr>
            <p:ph type="subTitle" idx="7"/>
          </p:nvPr>
        </p:nvSpPr>
        <p:spPr>
          <a:xfrm>
            <a:off x="4211825" y="3612527"/>
            <a:ext cx="23169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20"/>
          <p:cNvSpPr txBox="1">
            <a:spLocks noGrp="1"/>
          </p:cNvSpPr>
          <p:nvPr>
            <p:ph type="title" idx="8"/>
          </p:nvPr>
        </p:nvSpPr>
        <p:spPr>
          <a:xfrm>
            <a:off x="3331225" y="3612527"/>
            <a:ext cx="804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30" name="Google Shape;330;p20"/>
          <p:cNvSpPr txBox="1">
            <a:spLocks noGrp="1"/>
          </p:cNvSpPr>
          <p:nvPr>
            <p:ph type="subTitle" idx="9"/>
          </p:nvPr>
        </p:nvSpPr>
        <p:spPr>
          <a:xfrm>
            <a:off x="4211825" y="3877401"/>
            <a:ext cx="23169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31" name="Google Shape;331;p20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332" name="Google Shape;332;p2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7" name="Google Shape;337;p20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338" name="Google Shape;338;p2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21"/>
          <p:cNvGrpSpPr/>
          <p:nvPr/>
        </p:nvGrpSpPr>
        <p:grpSpPr>
          <a:xfrm>
            <a:off x="-9" y="1669058"/>
            <a:ext cx="2781383" cy="1805382"/>
            <a:chOff x="8024127" y="984378"/>
            <a:chExt cx="2502369" cy="1624275"/>
          </a:xfrm>
        </p:grpSpPr>
        <p:sp>
          <p:nvSpPr>
            <p:cNvPr id="345" name="Google Shape;345;p21"/>
            <p:cNvSpPr/>
            <p:nvPr/>
          </p:nvSpPr>
          <p:spPr>
            <a:xfrm>
              <a:off x="8647339" y="2562003"/>
              <a:ext cx="65709" cy="30106"/>
            </a:xfrm>
            <a:custGeom>
              <a:avLst/>
              <a:gdLst/>
              <a:ahLst/>
              <a:cxnLst/>
              <a:rect l="l" t="t" r="r" b="b"/>
              <a:pathLst>
                <a:path w="2259" h="1035" extrusionOk="0">
                  <a:moveTo>
                    <a:pt x="125" y="899"/>
                  </a:moveTo>
                  <a:lnTo>
                    <a:pt x="125" y="899"/>
                  </a:lnTo>
                  <a:cubicBezTo>
                    <a:pt x="132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5" y="899"/>
                  </a:cubicBezTo>
                  <a:close/>
                  <a:moveTo>
                    <a:pt x="891" y="1"/>
                  </a:moveTo>
                  <a:cubicBezTo>
                    <a:pt x="329" y="1"/>
                    <a:pt x="1" y="409"/>
                    <a:pt x="125" y="899"/>
                  </a:cubicBezTo>
                  <a:lnTo>
                    <a:pt x="125" y="899"/>
                  </a:lnTo>
                  <a:cubicBezTo>
                    <a:pt x="49" y="429"/>
                    <a:pt x="373" y="67"/>
                    <a:pt x="891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8" y="1"/>
                    <a:pt x="891" y="1"/>
                  </a:cubicBezTo>
                  <a:close/>
                </a:path>
              </a:pathLst>
            </a:custGeom>
            <a:solidFill>
              <a:srgbClr val="FFF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1"/>
            <p:cNvSpPr/>
            <p:nvPr/>
          </p:nvSpPr>
          <p:spPr>
            <a:xfrm>
              <a:off x="8759904" y="2562003"/>
              <a:ext cx="65680" cy="30106"/>
            </a:xfrm>
            <a:custGeom>
              <a:avLst/>
              <a:gdLst/>
              <a:ahLst/>
              <a:cxnLst/>
              <a:rect l="l" t="t" r="r" b="b"/>
              <a:pathLst>
                <a:path w="2258" h="1035" extrusionOk="0">
                  <a:moveTo>
                    <a:pt x="124" y="899"/>
                  </a:moveTo>
                  <a:cubicBezTo>
                    <a:pt x="131" y="943"/>
                    <a:pt x="142" y="989"/>
                    <a:pt x="156" y="1035"/>
                  </a:cubicBezTo>
                  <a:cubicBezTo>
                    <a:pt x="156" y="1001"/>
                    <a:pt x="156" y="1001"/>
                    <a:pt x="156" y="1001"/>
                  </a:cubicBezTo>
                  <a:cubicBezTo>
                    <a:pt x="143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8" y="1"/>
                    <a:pt x="0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0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7" y="1"/>
                    <a:pt x="890" y="1"/>
                  </a:cubicBezTo>
                  <a:close/>
                </a:path>
              </a:pathLst>
            </a:custGeom>
            <a:solidFill>
              <a:srgbClr val="FF5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1"/>
            <p:cNvSpPr/>
            <p:nvPr/>
          </p:nvSpPr>
          <p:spPr>
            <a:xfrm>
              <a:off x="8872440" y="2562003"/>
              <a:ext cx="65709" cy="30106"/>
            </a:xfrm>
            <a:custGeom>
              <a:avLst/>
              <a:gdLst/>
              <a:ahLst/>
              <a:cxnLst/>
              <a:rect l="l" t="t" r="r" b="b"/>
              <a:pathLst>
                <a:path w="2259" h="1035" extrusionOk="0">
                  <a:moveTo>
                    <a:pt x="124" y="899"/>
                  </a:moveTo>
                  <a:cubicBezTo>
                    <a:pt x="131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9" y="1"/>
                    <a:pt x="1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91" y="1"/>
                    <a:pt x="890" y="1"/>
                  </a:cubicBezTo>
                  <a:close/>
                </a:path>
              </a:pathLst>
            </a:custGeom>
            <a:solidFill>
              <a:srgbClr val="45F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1"/>
            <p:cNvSpPr/>
            <p:nvPr/>
          </p:nvSpPr>
          <p:spPr>
            <a:xfrm>
              <a:off x="10089400" y="2205025"/>
              <a:ext cx="25" cy="50050"/>
            </a:xfrm>
            <a:custGeom>
              <a:avLst/>
              <a:gdLst/>
              <a:ahLst/>
              <a:cxnLst/>
              <a:rect l="l" t="t" r="r" b="b"/>
              <a:pathLst>
                <a:path w="1" h="2002" extrusionOk="0">
                  <a:moveTo>
                    <a:pt x="0" y="2002"/>
                  </a:moveTo>
                  <a:lnTo>
                    <a:pt x="0" y="0"/>
                  </a:lnTo>
                </a:path>
              </a:pathLst>
            </a:custGeom>
            <a:solidFill>
              <a:srgbClr val="1FF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1"/>
            <p:cNvSpPr/>
            <p:nvPr/>
          </p:nvSpPr>
          <p:spPr>
            <a:xfrm>
              <a:off x="8024127" y="984378"/>
              <a:ext cx="2502369" cy="1624275"/>
            </a:xfrm>
            <a:custGeom>
              <a:avLst/>
              <a:gdLst/>
              <a:ahLst/>
              <a:cxnLst/>
              <a:rect l="l" t="t" r="r" b="b"/>
              <a:pathLst>
                <a:path w="86029" h="55841" extrusionOk="0">
                  <a:moveTo>
                    <a:pt x="2102" y="1"/>
                  </a:moveTo>
                  <a:cubicBezTo>
                    <a:pt x="935" y="1"/>
                    <a:pt x="1" y="935"/>
                    <a:pt x="1" y="2102"/>
                  </a:cubicBezTo>
                  <a:lnTo>
                    <a:pt x="1" y="53739"/>
                  </a:lnTo>
                  <a:cubicBezTo>
                    <a:pt x="1" y="54907"/>
                    <a:pt x="935" y="55841"/>
                    <a:pt x="2102" y="55841"/>
                  </a:cubicBezTo>
                  <a:lnTo>
                    <a:pt x="83894" y="55841"/>
                  </a:lnTo>
                  <a:cubicBezTo>
                    <a:pt x="85062" y="55841"/>
                    <a:pt x="86029" y="54907"/>
                    <a:pt x="86029" y="53739"/>
                  </a:cubicBezTo>
                  <a:lnTo>
                    <a:pt x="86029" y="2102"/>
                  </a:lnTo>
                  <a:cubicBezTo>
                    <a:pt x="86029" y="935"/>
                    <a:pt x="85062" y="1"/>
                    <a:pt x="83894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1"/>
            <p:cNvSpPr/>
            <p:nvPr/>
          </p:nvSpPr>
          <p:spPr>
            <a:xfrm>
              <a:off x="8024127" y="984378"/>
              <a:ext cx="2502369" cy="262020"/>
            </a:xfrm>
            <a:custGeom>
              <a:avLst/>
              <a:gdLst/>
              <a:ahLst/>
              <a:cxnLst/>
              <a:rect l="l" t="t" r="r" b="b"/>
              <a:pathLst>
                <a:path w="86029" h="9008" extrusionOk="0">
                  <a:moveTo>
                    <a:pt x="2436" y="1"/>
                  </a:moveTo>
                  <a:cubicBezTo>
                    <a:pt x="1102" y="1"/>
                    <a:pt x="1" y="1068"/>
                    <a:pt x="1" y="2436"/>
                  </a:cubicBezTo>
                  <a:lnTo>
                    <a:pt x="1" y="9007"/>
                  </a:lnTo>
                  <a:lnTo>
                    <a:pt x="86029" y="9007"/>
                  </a:lnTo>
                  <a:lnTo>
                    <a:pt x="86029" y="2436"/>
                  </a:lnTo>
                  <a:cubicBezTo>
                    <a:pt x="86029" y="1102"/>
                    <a:pt x="84928" y="1"/>
                    <a:pt x="835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1"/>
            <p:cNvSpPr/>
            <p:nvPr/>
          </p:nvSpPr>
          <p:spPr>
            <a:xfrm>
              <a:off x="8125057" y="1324952"/>
              <a:ext cx="2305388" cy="1198318"/>
            </a:xfrm>
            <a:custGeom>
              <a:avLst/>
              <a:gdLst/>
              <a:ahLst/>
              <a:cxnLst/>
              <a:rect l="l" t="t" r="r" b="b"/>
              <a:pathLst>
                <a:path w="79257" h="41197" extrusionOk="0">
                  <a:moveTo>
                    <a:pt x="77522" y="41196"/>
                  </a:moveTo>
                  <a:lnTo>
                    <a:pt x="1735" y="41196"/>
                  </a:lnTo>
                  <a:cubicBezTo>
                    <a:pt x="767" y="41196"/>
                    <a:pt x="0" y="40429"/>
                    <a:pt x="0" y="39462"/>
                  </a:cubicBezTo>
                  <a:lnTo>
                    <a:pt x="0" y="1735"/>
                  </a:lnTo>
                  <a:cubicBezTo>
                    <a:pt x="0" y="768"/>
                    <a:pt x="767" y="0"/>
                    <a:pt x="1735" y="0"/>
                  </a:cubicBezTo>
                  <a:lnTo>
                    <a:pt x="77522" y="0"/>
                  </a:lnTo>
                  <a:cubicBezTo>
                    <a:pt x="78489" y="0"/>
                    <a:pt x="79257" y="768"/>
                    <a:pt x="79257" y="1735"/>
                  </a:cubicBezTo>
                  <a:lnTo>
                    <a:pt x="79257" y="39462"/>
                  </a:lnTo>
                  <a:cubicBezTo>
                    <a:pt x="79257" y="40429"/>
                    <a:pt x="78489" y="41196"/>
                    <a:pt x="77522" y="41196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1"/>
            <p:cNvSpPr/>
            <p:nvPr/>
          </p:nvSpPr>
          <p:spPr>
            <a:xfrm>
              <a:off x="8191986" y="1394818"/>
              <a:ext cx="54365" cy="110620"/>
            </a:xfrm>
            <a:custGeom>
              <a:avLst/>
              <a:gdLst/>
              <a:ahLst/>
              <a:cxnLst/>
              <a:rect l="l" t="t" r="r" b="b"/>
              <a:pathLst>
                <a:path w="1869" h="3803" fill="none" extrusionOk="0">
                  <a:moveTo>
                    <a:pt x="1869" y="0"/>
                  </a:moveTo>
                  <a:lnTo>
                    <a:pt x="1" y="1901"/>
                  </a:lnTo>
                  <a:lnTo>
                    <a:pt x="1869" y="3803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1"/>
            <p:cNvSpPr/>
            <p:nvPr/>
          </p:nvSpPr>
          <p:spPr>
            <a:xfrm>
              <a:off x="8385062" y="1394818"/>
              <a:ext cx="55354" cy="110620"/>
            </a:xfrm>
            <a:custGeom>
              <a:avLst/>
              <a:gdLst/>
              <a:ahLst/>
              <a:cxnLst/>
              <a:rect l="l" t="t" r="r" b="b"/>
              <a:pathLst>
                <a:path w="1903" h="3803" fill="none" extrusionOk="0">
                  <a:moveTo>
                    <a:pt x="1" y="0"/>
                  </a:moveTo>
                  <a:lnTo>
                    <a:pt x="1902" y="1901"/>
                  </a:lnTo>
                  <a:lnTo>
                    <a:pt x="1" y="3803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1"/>
            <p:cNvSpPr/>
            <p:nvPr/>
          </p:nvSpPr>
          <p:spPr>
            <a:xfrm>
              <a:off x="8292887" y="1394818"/>
              <a:ext cx="43689" cy="120335"/>
            </a:xfrm>
            <a:custGeom>
              <a:avLst/>
              <a:gdLst/>
              <a:ahLst/>
              <a:cxnLst/>
              <a:rect l="l" t="t" r="r" b="b"/>
              <a:pathLst>
                <a:path w="1502" h="4137" fill="none" extrusionOk="0">
                  <a:moveTo>
                    <a:pt x="1" y="4136"/>
                  </a:moveTo>
                  <a:lnTo>
                    <a:pt x="1502" y="0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1"/>
            <p:cNvSpPr/>
            <p:nvPr/>
          </p:nvSpPr>
          <p:spPr>
            <a:xfrm>
              <a:off x="8483055" y="1500548"/>
              <a:ext cx="31095" cy="31095"/>
            </a:xfrm>
            <a:custGeom>
              <a:avLst/>
              <a:gdLst/>
              <a:ahLst/>
              <a:cxnLst/>
              <a:rect l="l" t="t" r="r" b="b"/>
              <a:pathLst>
                <a:path w="1069" h="1069" extrusionOk="0">
                  <a:moveTo>
                    <a:pt x="535" y="1"/>
                  </a:moveTo>
                  <a:cubicBezTo>
                    <a:pt x="234" y="1"/>
                    <a:pt x="1" y="234"/>
                    <a:pt x="1" y="535"/>
                  </a:cubicBezTo>
                  <a:cubicBezTo>
                    <a:pt x="1" y="802"/>
                    <a:pt x="234" y="1068"/>
                    <a:pt x="535" y="1068"/>
                  </a:cubicBezTo>
                  <a:cubicBezTo>
                    <a:pt x="835" y="1068"/>
                    <a:pt x="1068" y="802"/>
                    <a:pt x="1068" y="535"/>
                  </a:cubicBezTo>
                  <a:cubicBezTo>
                    <a:pt x="1068" y="234"/>
                    <a:pt x="835" y="1"/>
                    <a:pt x="535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1"/>
            <p:cNvSpPr/>
            <p:nvPr/>
          </p:nvSpPr>
          <p:spPr>
            <a:xfrm>
              <a:off x="8528666" y="1500548"/>
              <a:ext cx="31065" cy="31095"/>
            </a:xfrm>
            <a:custGeom>
              <a:avLst/>
              <a:gdLst/>
              <a:ahLst/>
              <a:cxnLst/>
              <a:rect l="l" t="t" r="r" b="b"/>
              <a:pathLst>
                <a:path w="1068" h="1069" extrusionOk="0">
                  <a:moveTo>
                    <a:pt x="534" y="1"/>
                  </a:moveTo>
                  <a:cubicBezTo>
                    <a:pt x="267" y="1"/>
                    <a:pt x="0" y="234"/>
                    <a:pt x="0" y="535"/>
                  </a:cubicBezTo>
                  <a:cubicBezTo>
                    <a:pt x="0" y="802"/>
                    <a:pt x="267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1"/>
            <p:cNvSpPr/>
            <p:nvPr/>
          </p:nvSpPr>
          <p:spPr>
            <a:xfrm>
              <a:off x="8593674" y="1500548"/>
              <a:ext cx="31065" cy="31095"/>
            </a:xfrm>
            <a:custGeom>
              <a:avLst/>
              <a:gdLst/>
              <a:ahLst/>
              <a:cxnLst/>
              <a:rect l="l" t="t" r="r" b="b"/>
              <a:pathLst>
                <a:path w="1068" h="1069" extrusionOk="0">
                  <a:moveTo>
                    <a:pt x="534" y="1"/>
                  </a:moveTo>
                  <a:cubicBezTo>
                    <a:pt x="234" y="1"/>
                    <a:pt x="0" y="234"/>
                    <a:pt x="0" y="535"/>
                  </a:cubicBezTo>
                  <a:cubicBezTo>
                    <a:pt x="0" y="802"/>
                    <a:pt x="234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1"/>
            <p:cNvSpPr/>
            <p:nvPr/>
          </p:nvSpPr>
          <p:spPr>
            <a:xfrm>
              <a:off x="8219152" y="1627656"/>
              <a:ext cx="1656300" cy="29"/>
            </a:xfrm>
            <a:custGeom>
              <a:avLst/>
              <a:gdLst/>
              <a:ahLst/>
              <a:cxnLst/>
              <a:rect l="l" t="t" r="r" b="b"/>
              <a:pathLst>
                <a:path w="56942" h="1" fill="none" extrusionOk="0">
                  <a:moveTo>
                    <a:pt x="1" y="1"/>
                  </a:moveTo>
                  <a:lnTo>
                    <a:pt x="56941" y="1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1"/>
            <p:cNvSpPr/>
            <p:nvPr/>
          </p:nvSpPr>
          <p:spPr>
            <a:xfrm>
              <a:off x="9975312" y="1627656"/>
              <a:ext cx="128101" cy="29"/>
            </a:xfrm>
            <a:custGeom>
              <a:avLst/>
              <a:gdLst/>
              <a:ahLst/>
              <a:cxnLst/>
              <a:rect l="l" t="t" r="r" b="b"/>
              <a:pathLst>
                <a:path w="4404" h="1" fill="none" extrusionOk="0">
                  <a:moveTo>
                    <a:pt x="0" y="1"/>
                  </a:moveTo>
                  <a:lnTo>
                    <a:pt x="4403" y="1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10174205" y="1627656"/>
              <a:ext cx="163035" cy="29"/>
            </a:xfrm>
            <a:custGeom>
              <a:avLst/>
              <a:gdLst/>
              <a:ahLst/>
              <a:cxnLst/>
              <a:rect l="l" t="t" r="r" b="b"/>
              <a:pathLst>
                <a:path w="5605" h="1" fill="none" extrusionOk="0">
                  <a:moveTo>
                    <a:pt x="0" y="1"/>
                  </a:moveTo>
                  <a:lnTo>
                    <a:pt x="5604" y="1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8219152" y="1757673"/>
              <a:ext cx="1036300" cy="29"/>
            </a:xfrm>
            <a:custGeom>
              <a:avLst/>
              <a:gdLst/>
              <a:ahLst/>
              <a:cxnLst/>
              <a:rect l="l" t="t" r="r" b="b"/>
              <a:pathLst>
                <a:path w="35627" h="1" fill="none" extrusionOk="0">
                  <a:moveTo>
                    <a:pt x="1" y="1"/>
                  </a:moveTo>
                  <a:lnTo>
                    <a:pt x="35626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9408676" y="1757673"/>
              <a:ext cx="186335" cy="29"/>
            </a:xfrm>
            <a:custGeom>
              <a:avLst/>
              <a:gdLst/>
              <a:ahLst/>
              <a:cxnLst/>
              <a:rect l="l" t="t" r="r" b="b"/>
              <a:pathLst>
                <a:path w="6406" h="1" fill="none" extrusionOk="0">
                  <a:moveTo>
                    <a:pt x="1" y="1"/>
                  </a:moveTo>
                  <a:lnTo>
                    <a:pt x="6405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1"/>
            <p:cNvSpPr/>
            <p:nvPr/>
          </p:nvSpPr>
          <p:spPr>
            <a:xfrm>
              <a:off x="9090440" y="1832396"/>
              <a:ext cx="504581" cy="29"/>
            </a:xfrm>
            <a:custGeom>
              <a:avLst/>
              <a:gdLst/>
              <a:ahLst/>
              <a:cxnLst/>
              <a:rect l="l" t="t" r="r" b="b"/>
              <a:pathLst>
                <a:path w="17347" h="1" fill="none" extrusionOk="0">
                  <a:moveTo>
                    <a:pt x="17346" y="0"/>
                  </a:moveTo>
                  <a:lnTo>
                    <a:pt x="0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1"/>
            <p:cNvSpPr/>
            <p:nvPr/>
          </p:nvSpPr>
          <p:spPr>
            <a:xfrm>
              <a:off x="8919673" y="1832396"/>
              <a:ext cx="101923" cy="29"/>
            </a:xfrm>
            <a:custGeom>
              <a:avLst/>
              <a:gdLst/>
              <a:ahLst/>
              <a:cxnLst/>
              <a:rect l="l" t="t" r="r" b="b"/>
              <a:pathLst>
                <a:path w="3504" h="1" fill="none" extrusionOk="0">
                  <a:moveTo>
                    <a:pt x="3503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1"/>
            <p:cNvSpPr/>
            <p:nvPr/>
          </p:nvSpPr>
          <p:spPr>
            <a:xfrm>
              <a:off x="8737271" y="1832396"/>
              <a:ext cx="101894" cy="29"/>
            </a:xfrm>
            <a:custGeom>
              <a:avLst/>
              <a:gdLst/>
              <a:ahLst/>
              <a:cxnLst/>
              <a:rect l="l" t="t" r="r" b="b"/>
              <a:pathLst>
                <a:path w="3503" h="1" fill="none" extrusionOk="0">
                  <a:moveTo>
                    <a:pt x="3503" y="0"/>
                  </a:moveTo>
                  <a:lnTo>
                    <a:pt x="0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1"/>
            <p:cNvSpPr/>
            <p:nvPr/>
          </p:nvSpPr>
          <p:spPr>
            <a:xfrm>
              <a:off x="8555829" y="1832396"/>
              <a:ext cx="100934" cy="29"/>
            </a:xfrm>
            <a:custGeom>
              <a:avLst/>
              <a:gdLst/>
              <a:ahLst/>
              <a:cxnLst/>
              <a:rect l="l" t="t" r="r" b="b"/>
              <a:pathLst>
                <a:path w="3470" h="1" fill="none" extrusionOk="0">
                  <a:moveTo>
                    <a:pt x="3470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1"/>
            <p:cNvSpPr/>
            <p:nvPr/>
          </p:nvSpPr>
          <p:spPr>
            <a:xfrm>
              <a:off x="8373428" y="1832396"/>
              <a:ext cx="100934" cy="29"/>
            </a:xfrm>
            <a:custGeom>
              <a:avLst/>
              <a:gdLst/>
              <a:ahLst/>
              <a:cxnLst/>
              <a:rect l="l" t="t" r="r" b="b"/>
              <a:pathLst>
                <a:path w="3470" h="1" fill="none" extrusionOk="0">
                  <a:moveTo>
                    <a:pt x="3470" y="0"/>
                  </a:moveTo>
                  <a:lnTo>
                    <a:pt x="0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1"/>
            <p:cNvSpPr/>
            <p:nvPr/>
          </p:nvSpPr>
          <p:spPr>
            <a:xfrm>
              <a:off x="8373428" y="1923582"/>
              <a:ext cx="1570900" cy="29"/>
            </a:xfrm>
            <a:custGeom>
              <a:avLst/>
              <a:gdLst/>
              <a:ahLst/>
              <a:cxnLst/>
              <a:rect l="l" t="t" r="r" b="b"/>
              <a:pathLst>
                <a:path w="54006" h="1" fill="none" extrusionOk="0">
                  <a:moveTo>
                    <a:pt x="54006" y="1"/>
                  </a:moveTo>
                  <a:lnTo>
                    <a:pt x="0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1"/>
            <p:cNvSpPr/>
            <p:nvPr/>
          </p:nvSpPr>
          <p:spPr>
            <a:xfrm>
              <a:off x="8219152" y="1832396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1"/>
            <p:cNvSpPr/>
            <p:nvPr/>
          </p:nvSpPr>
          <p:spPr>
            <a:xfrm>
              <a:off x="8219152" y="1923582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1"/>
            <p:cNvSpPr/>
            <p:nvPr/>
          </p:nvSpPr>
          <p:spPr>
            <a:xfrm>
              <a:off x="8219152" y="2014798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1"/>
            <p:cNvSpPr/>
            <p:nvPr/>
          </p:nvSpPr>
          <p:spPr>
            <a:xfrm>
              <a:off x="8219152" y="2105984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1"/>
            <p:cNvSpPr/>
            <p:nvPr/>
          </p:nvSpPr>
          <p:spPr>
            <a:xfrm>
              <a:off x="10039331" y="1923582"/>
              <a:ext cx="216411" cy="29"/>
            </a:xfrm>
            <a:custGeom>
              <a:avLst/>
              <a:gdLst/>
              <a:ahLst/>
              <a:cxnLst/>
              <a:rect l="l" t="t" r="r" b="b"/>
              <a:pathLst>
                <a:path w="7440" h="1" fill="none" extrusionOk="0">
                  <a:moveTo>
                    <a:pt x="1" y="1"/>
                  </a:moveTo>
                  <a:lnTo>
                    <a:pt x="7439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1"/>
            <p:cNvSpPr/>
            <p:nvPr/>
          </p:nvSpPr>
          <p:spPr>
            <a:xfrm>
              <a:off x="8369559" y="2014798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1"/>
            <p:cNvSpPr/>
            <p:nvPr/>
          </p:nvSpPr>
          <p:spPr>
            <a:xfrm>
              <a:off x="8369559" y="2107933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1"/>
            <p:cNvSpPr/>
            <p:nvPr/>
          </p:nvSpPr>
          <p:spPr>
            <a:xfrm>
              <a:off x="8369559" y="2202057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1"/>
            <p:cNvSpPr/>
            <p:nvPr/>
          </p:nvSpPr>
          <p:spPr>
            <a:xfrm>
              <a:off x="8369559" y="2295192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1"/>
            <p:cNvSpPr/>
            <p:nvPr/>
          </p:nvSpPr>
          <p:spPr>
            <a:xfrm>
              <a:off x="9090440" y="2295192"/>
              <a:ext cx="884929" cy="29"/>
            </a:xfrm>
            <a:custGeom>
              <a:avLst/>
              <a:gdLst/>
              <a:ahLst/>
              <a:cxnLst/>
              <a:rect l="l" t="t" r="r" b="b"/>
              <a:pathLst>
                <a:path w="30423" h="1" fill="none" extrusionOk="0">
                  <a:moveTo>
                    <a:pt x="0" y="1"/>
                  </a:moveTo>
                  <a:lnTo>
                    <a:pt x="30422" y="1"/>
                  </a:lnTo>
                </a:path>
              </a:pathLst>
            </a:custGeom>
            <a:noFill/>
            <a:ln w="208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9615336" y="2202057"/>
              <a:ext cx="360016" cy="29"/>
            </a:xfrm>
            <a:custGeom>
              <a:avLst/>
              <a:gdLst/>
              <a:ahLst/>
              <a:cxnLst/>
              <a:rect l="l" t="t" r="r" b="b"/>
              <a:pathLst>
                <a:path w="12377" h="1" fill="none" extrusionOk="0">
                  <a:moveTo>
                    <a:pt x="1" y="0"/>
                  </a:moveTo>
                  <a:lnTo>
                    <a:pt x="12376" y="0"/>
                  </a:lnTo>
                </a:path>
              </a:pathLst>
            </a:custGeom>
            <a:noFill/>
            <a:ln w="208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9832671" y="2105984"/>
              <a:ext cx="142674" cy="29"/>
            </a:xfrm>
            <a:custGeom>
              <a:avLst/>
              <a:gdLst/>
              <a:ahLst/>
              <a:cxnLst/>
              <a:rect l="l" t="t" r="r" b="b"/>
              <a:pathLst>
                <a:path w="4905" h="1" fill="none" extrusionOk="0">
                  <a:moveTo>
                    <a:pt x="1" y="1"/>
                  </a:moveTo>
                  <a:lnTo>
                    <a:pt x="4904" y="1"/>
                  </a:lnTo>
                </a:path>
              </a:pathLst>
            </a:custGeom>
            <a:noFill/>
            <a:ln w="208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1" name="Google Shape;381;p21"/>
          <p:cNvGrpSpPr/>
          <p:nvPr/>
        </p:nvGrpSpPr>
        <p:grpSpPr>
          <a:xfrm flipH="1">
            <a:off x="7058591" y="1071875"/>
            <a:ext cx="2085403" cy="2999739"/>
            <a:chOff x="7435625" y="1209875"/>
            <a:chExt cx="1470250" cy="2114875"/>
          </a:xfrm>
        </p:grpSpPr>
        <p:sp>
          <p:nvSpPr>
            <p:cNvPr id="382" name="Google Shape;382;p21"/>
            <p:cNvSpPr/>
            <p:nvPr/>
          </p:nvSpPr>
          <p:spPr>
            <a:xfrm>
              <a:off x="7658275" y="3273025"/>
              <a:ext cx="120950" cy="12550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01" y="1"/>
                  </a:moveTo>
                  <a:cubicBezTo>
                    <a:pt x="168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168" y="101"/>
                    <a:pt x="401" y="101"/>
                  </a:cubicBezTo>
                  <a:lnTo>
                    <a:pt x="4404" y="101"/>
                  </a:lnTo>
                  <a:cubicBezTo>
                    <a:pt x="4637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37" y="1"/>
                    <a:pt x="4404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7494000" y="3273025"/>
              <a:ext cx="120950" cy="12550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34" y="1"/>
                  </a:moveTo>
                  <a:cubicBezTo>
                    <a:pt x="201" y="1"/>
                    <a:pt x="0" y="201"/>
                    <a:pt x="0" y="434"/>
                  </a:cubicBezTo>
                  <a:lnTo>
                    <a:pt x="0" y="501"/>
                  </a:lnTo>
                  <a:cubicBezTo>
                    <a:pt x="0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37" y="101"/>
                    <a:pt x="4837" y="268"/>
                    <a:pt x="4837" y="501"/>
                  </a:cubicBezTo>
                  <a:lnTo>
                    <a:pt x="4837" y="434"/>
                  </a:lnTo>
                  <a:cubicBezTo>
                    <a:pt x="4837" y="201"/>
                    <a:pt x="4637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7821725" y="3273025"/>
              <a:ext cx="120950" cy="12550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71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71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1"/>
            <p:cNvSpPr/>
            <p:nvPr/>
          </p:nvSpPr>
          <p:spPr>
            <a:xfrm>
              <a:off x="7970175" y="3087075"/>
              <a:ext cx="106775" cy="109250"/>
            </a:xfrm>
            <a:custGeom>
              <a:avLst/>
              <a:gdLst/>
              <a:ahLst/>
              <a:cxnLst/>
              <a:rect l="l" t="t" r="r" b="b"/>
              <a:pathLst>
                <a:path w="4271" h="4370" extrusionOk="0">
                  <a:moveTo>
                    <a:pt x="2135" y="0"/>
                  </a:moveTo>
                  <a:cubicBezTo>
                    <a:pt x="968" y="0"/>
                    <a:pt x="0" y="967"/>
                    <a:pt x="0" y="2168"/>
                  </a:cubicBezTo>
                  <a:cubicBezTo>
                    <a:pt x="0" y="3403"/>
                    <a:pt x="968" y="4370"/>
                    <a:pt x="2135" y="4370"/>
                  </a:cubicBezTo>
                  <a:cubicBezTo>
                    <a:pt x="3336" y="4370"/>
                    <a:pt x="4270" y="3403"/>
                    <a:pt x="4270" y="2168"/>
                  </a:cubicBezTo>
                  <a:cubicBezTo>
                    <a:pt x="4270" y="967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1"/>
            <p:cNvSpPr/>
            <p:nvPr/>
          </p:nvSpPr>
          <p:spPr>
            <a:xfrm>
              <a:off x="7970175" y="3087075"/>
              <a:ext cx="106775" cy="106750"/>
            </a:xfrm>
            <a:custGeom>
              <a:avLst/>
              <a:gdLst/>
              <a:ahLst/>
              <a:cxnLst/>
              <a:rect l="l" t="t" r="r" b="b"/>
              <a:pathLst>
                <a:path w="4271" h="4270" extrusionOk="0">
                  <a:moveTo>
                    <a:pt x="2135" y="0"/>
                  </a:moveTo>
                  <a:cubicBezTo>
                    <a:pt x="968" y="0"/>
                    <a:pt x="0" y="934"/>
                    <a:pt x="0" y="2135"/>
                  </a:cubicBezTo>
                  <a:cubicBezTo>
                    <a:pt x="0" y="3302"/>
                    <a:pt x="968" y="4270"/>
                    <a:pt x="2135" y="4270"/>
                  </a:cubicBezTo>
                  <a:cubicBezTo>
                    <a:pt x="3336" y="4270"/>
                    <a:pt x="4270" y="3302"/>
                    <a:pt x="4270" y="2135"/>
                  </a:cubicBezTo>
                  <a:cubicBezTo>
                    <a:pt x="4270" y="934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B6B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1"/>
            <p:cNvSpPr/>
            <p:nvPr/>
          </p:nvSpPr>
          <p:spPr>
            <a:xfrm>
              <a:off x="7980175" y="3096250"/>
              <a:ext cx="87600" cy="88400"/>
            </a:xfrm>
            <a:custGeom>
              <a:avLst/>
              <a:gdLst/>
              <a:ahLst/>
              <a:cxnLst/>
              <a:rect l="l" t="t" r="r" b="b"/>
              <a:pathLst>
                <a:path w="3504" h="3536" extrusionOk="0">
                  <a:moveTo>
                    <a:pt x="1735" y="0"/>
                  </a:moveTo>
                  <a:cubicBezTo>
                    <a:pt x="768" y="0"/>
                    <a:pt x="1" y="801"/>
                    <a:pt x="1" y="1768"/>
                  </a:cubicBezTo>
                  <a:cubicBezTo>
                    <a:pt x="1" y="2735"/>
                    <a:pt x="768" y="3536"/>
                    <a:pt x="1735" y="3536"/>
                  </a:cubicBezTo>
                  <a:cubicBezTo>
                    <a:pt x="2703" y="3536"/>
                    <a:pt x="3503" y="2735"/>
                    <a:pt x="3503" y="1768"/>
                  </a:cubicBezTo>
                  <a:cubicBezTo>
                    <a:pt x="3503" y="801"/>
                    <a:pt x="2703" y="0"/>
                    <a:pt x="1735" y="0"/>
                  </a:cubicBezTo>
                  <a:close/>
                </a:path>
              </a:pathLst>
            </a:custGeom>
            <a:solidFill>
              <a:srgbClr val="D0D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1"/>
            <p:cNvSpPr/>
            <p:nvPr/>
          </p:nvSpPr>
          <p:spPr>
            <a:xfrm>
              <a:off x="7980175" y="3139600"/>
              <a:ext cx="87600" cy="45050"/>
            </a:xfrm>
            <a:custGeom>
              <a:avLst/>
              <a:gdLst/>
              <a:ahLst/>
              <a:cxnLst/>
              <a:rect l="l" t="t" r="r" b="b"/>
              <a:pathLst>
                <a:path w="3504" h="1802" extrusionOk="0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" y="1001"/>
                    <a:pt x="768" y="1802"/>
                    <a:pt x="1735" y="1802"/>
                  </a:cubicBezTo>
                  <a:cubicBezTo>
                    <a:pt x="2703" y="1802"/>
                    <a:pt x="3503" y="1001"/>
                    <a:pt x="3503" y="34"/>
                  </a:cubicBezTo>
                  <a:cubicBezTo>
                    <a:pt x="3503" y="34"/>
                    <a:pt x="3503" y="34"/>
                    <a:pt x="3503" y="1"/>
                  </a:cubicBezTo>
                  <a:cubicBezTo>
                    <a:pt x="3503" y="968"/>
                    <a:pt x="2703" y="1735"/>
                    <a:pt x="1735" y="1735"/>
                  </a:cubicBezTo>
                  <a:cubicBezTo>
                    <a:pt x="768" y="1735"/>
                    <a:pt x="1" y="968"/>
                    <a:pt x="1" y="1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1"/>
            <p:cNvSpPr/>
            <p:nvPr/>
          </p:nvSpPr>
          <p:spPr>
            <a:xfrm>
              <a:off x="7631600" y="2647575"/>
              <a:ext cx="102600" cy="30900"/>
            </a:xfrm>
            <a:custGeom>
              <a:avLst/>
              <a:gdLst/>
              <a:ahLst/>
              <a:cxnLst/>
              <a:rect l="l" t="t" r="r" b="b"/>
              <a:pathLst>
                <a:path w="4104" h="1236" extrusionOk="0">
                  <a:moveTo>
                    <a:pt x="634" y="1"/>
                  </a:moveTo>
                  <a:cubicBezTo>
                    <a:pt x="301" y="1"/>
                    <a:pt x="0" y="268"/>
                    <a:pt x="0" y="601"/>
                  </a:cubicBezTo>
                  <a:cubicBezTo>
                    <a:pt x="0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1"/>
            <p:cNvSpPr/>
            <p:nvPr/>
          </p:nvSpPr>
          <p:spPr>
            <a:xfrm>
              <a:off x="7753350" y="2647575"/>
              <a:ext cx="102600" cy="30900"/>
            </a:xfrm>
            <a:custGeom>
              <a:avLst/>
              <a:gdLst/>
              <a:ahLst/>
              <a:cxnLst/>
              <a:rect l="l" t="t" r="r" b="b"/>
              <a:pathLst>
                <a:path w="4104" h="1236" extrusionOk="0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1"/>
            <p:cNvSpPr/>
            <p:nvPr/>
          </p:nvSpPr>
          <p:spPr>
            <a:xfrm>
              <a:off x="7478150" y="2827700"/>
              <a:ext cx="664675" cy="30900"/>
            </a:xfrm>
            <a:custGeom>
              <a:avLst/>
              <a:gdLst/>
              <a:ahLst/>
              <a:cxnLst/>
              <a:rect l="l" t="t" r="r" b="b"/>
              <a:pathLst>
                <a:path w="26587" h="1236" extrusionOk="0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25953" y="1235"/>
                  </a:lnTo>
                  <a:cubicBezTo>
                    <a:pt x="26286" y="1235"/>
                    <a:pt x="26586" y="968"/>
                    <a:pt x="26586" y="601"/>
                  </a:cubicBezTo>
                  <a:cubicBezTo>
                    <a:pt x="26586" y="268"/>
                    <a:pt x="26286" y="1"/>
                    <a:pt x="25953" y="1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1"/>
            <p:cNvSpPr/>
            <p:nvPr/>
          </p:nvSpPr>
          <p:spPr>
            <a:xfrm>
              <a:off x="7977675" y="2891100"/>
              <a:ext cx="130125" cy="31700"/>
            </a:xfrm>
            <a:custGeom>
              <a:avLst/>
              <a:gdLst/>
              <a:ahLst/>
              <a:cxnLst/>
              <a:rect l="l" t="t" r="r" b="b"/>
              <a:pathLst>
                <a:path w="5205" h="1268" extrusionOk="0">
                  <a:moveTo>
                    <a:pt x="634" y="0"/>
                  </a:moveTo>
                  <a:cubicBezTo>
                    <a:pt x="267" y="0"/>
                    <a:pt x="1" y="300"/>
                    <a:pt x="1" y="634"/>
                  </a:cubicBezTo>
                  <a:cubicBezTo>
                    <a:pt x="1" y="1001"/>
                    <a:pt x="267" y="1268"/>
                    <a:pt x="634" y="1268"/>
                  </a:cubicBezTo>
                  <a:lnTo>
                    <a:pt x="4571" y="1268"/>
                  </a:lnTo>
                  <a:cubicBezTo>
                    <a:pt x="4937" y="1268"/>
                    <a:pt x="5204" y="1001"/>
                    <a:pt x="5204" y="634"/>
                  </a:cubicBezTo>
                  <a:cubicBezTo>
                    <a:pt x="5204" y="300"/>
                    <a:pt x="4937" y="0"/>
                    <a:pt x="4571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1"/>
            <p:cNvSpPr/>
            <p:nvPr/>
          </p:nvSpPr>
          <p:spPr>
            <a:xfrm>
              <a:off x="7840925" y="2891100"/>
              <a:ext cx="117600" cy="31700"/>
            </a:xfrm>
            <a:custGeom>
              <a:avLst/>
              <a:gdLst/>
              <a:ahLst/>
              <a:cxnLst/>
              <a:rect l="l" t="t" r="r" b="b"/>
              <a:pathLst>
                <a:path w="4704" h="1268" extrusionOk="0">
                  <a:moveTo>
                    <a:pt x="634" y="0"/>
                  </a:moveTo>
                  <a:cubicBezTo>
                    <a:pt x="300" y="0"/>
                    <a:pt x="0" y="300"/>
                    <a:pt x="0" y="634"/>
                  </a:cubicBezTo>
                  <a:cubicBezTo>
                    <a:pt x="0" y="1001"/>
                    <a:pt x="300" y="1268"/>
                    <a:pt x="634" y="1268"/>
                  </a:cubicBezTo>
                  <a:lnTo>
                    <a:pt x="4070" y="1268"/>
                  </a:lnTo>
                  <a:cubicBezTo>
                    <a:pt x="4437" y="1268"/>
                    <a:pt x="4703" y="1001"/>
                    <a:pt x="4703" y="634"/>
                  </a:cubicBezTo>
                  <a:cubicBezTo>
                    <a:pt x="4703" y="300"/>
                    <a:pt x="4403" y="0"/>
                    <a:pt x="4070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1"/>
            <p:cNvSpPr/>
            <p:nvPr/>
          </p:nvSpPr>
          <p:spPr>
            <a:xfrm>
              <a:off x="7735850" y="2445775"/>
              <a:ext cx="619625" cy="520400"/>
            </a:xfrm>
            <a:custGeom>
              <a:avLst/>
              <a:gdLst/>
              <a:ahLst/>
              <a:cxnLst/>
              <a:rect l="l" t="t" r="r" b="b"/>
              <a:pathLst>
                <a:path w="24785" h="20816" extrusionOk="0">
                  <a:moveTo>
                    <a:pt x="20815" y="0"/>
                  </a:moveTo>
                  <a:lnTo>
                    <a:pt x="0" y="20815"/>
                  </a:lnTo>
                  <a:lnTo>
                    <a:pt x="4303" y="20815"/>
                  </a:lnTo>
                  <a:lnTo>
                    <a:pt x="24584" y="534"/>
                  </a:lnTo>
                  <a:lnTo>
                    <a:pt x="24784" y="0"/>
                  </a:lnTo>
                  <a:close/>
                </a:path>
              </a:pathLst>
            </a:custGeom>
            <a:solidFill>
              <a:srgbClr val="E1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1"/>
            <p:cNvSpPr/>
            <p:nvPr/>
          </p:nvSpPr>
          <p:spPr>
            <a:xfrm>
              <a:off x="7435625" y="1671050"/>
              <a:ext cx="1062450" cy="1653700"/>
            </a:xfrm>
            <a:custGeom>
              <a:avLst/>
              <a:gdLst/>
              <a:ahLst/>
              <a:cxnLst/>
              <a:rect l="l" t="t" r="r" b="b"/>
              <a:pathLst>
                <a:path w="42498" h="66148" extrusionOk="0">
                  <a:moveTo>
                    <a:pt x="2169" y="1"/>
                  </a:moveTo>
                  <a:cubicBezTo>
                    <a:pt x="968" y="1"/>
                    <a:pt x="0" y="968"/>
                    <a:pt x="0" y="2169"/>
                  </a:cubicBezTo>
                  <a:lnTo>
                    <a:pt x="0" y="63980"/>
                  </a:lnTo>
                  <a:cubicBezTo>
                    <a:pt x="0" y="65181"/>
                    <a:pt x="968" y="66148"/>
                    <a:pt x="2169" y="66148"/>
                  </a:cubicBezTo>
                  <a:lnTo>
                    <a:pt x="40329" y="66148"/>
                  </a:lnTo>
                  <a:cubicBezTo>
                    <a:pt x="41530" y="66148"/>
                    <a:pt x="42497" y="65181"/>
                    <a:pt x="42497" y="63980"/>
                  </a:cubicBezTo>
                  <a:lnTo>
                    <a:pt x="42497" y="2169"/>
                  </a:lnTo>
                  <a:cubicBezTo>
                    <a:pt x="42497" y="968"/>
                    <a:pt x="41530" y="1"/>
                    <a:pt x="40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1"/>
            <p:cNvSpPr/>
            <p:nvPr/>
          </p:nvSpPr>
          <p:spPr>
            <a:xfrm>
              <a:off x="7435625" y="1671050"/>
              <a:ext cx="1062450" cy="150125"/>
            </a:xfrm>
            <a:custGeom>
              <a:avLst/>
              <a:gdLst/>
              <a:ahLst/>
              <a:cxnLst/>
              <a:rect l="l" t="t" r="r" b="b"/>
              <a:pathLst>
                <a:path w="42498" h="6005" extrusionOk="0">
                  <a:moveTo>
                    <a:pt x="1635" y="1"/>
                  </a:moveTo>
                  <a:cubicBezTo>
                    <a:pt x="734" y="1"/>
                    <a:pt x="0" y="734"/>
                    <a:pt x="0" y="1635"/>
                  </a:cubicBezTo>
                  <a:lnTo>
                    <a:pt x="0" y="6005"/>
                  </a:lnTo>
                  <a:lnTo>
                    <a:pt x="42497" y="6005"/>
                  </a:lnTo>
                  <a:lnTo>
                    <a:pt x="42497" y="1635"/>
                  </a:lnTo>
                  <a:cubicBezTo>
                    <a:pt x="42497" y="734"/>
                    <a:pt x="41764" y="1"/>
                    <a:pt x="408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7493175" y="1866200"/>
              <a:ext cx="949850" cy="1409350"/>
            </a:xfrm>
            <a:custGeom>
              <a:avLst/>
              <a:gdLst/>
              <a:ahLst/>
              <a:cxnLst/>
              <a:rect l="l" t="t" r="r" b="b"/>
              <a:pathLst>
                <a:path w="37994" h="56374" extrusionOk="0">
                  <a:moveTo>
                    <a:pt x="36259" y="56374"/>
                  </a:moveTo>
                  <a:lnTo>
                    <a:pt x="1768" y="56374"/>
                  </a:lnTo>
                  <a:cubicBezTo>
                    <a:pt x="801" y="56374"/>
                    <a:pt x="0" y="55607"/>
                    <a:pt x="0" y="54639"/>
                  </a:cubicBezTo>
                  <a:lnTo>
                    <a:pt x="0" y="1735"/>
                  </a:lnTo>
                  <a:cubicBezTo>
                    <a:pt x="0" y="767"/>
                    <a:pt x="801" y="0"/>
                    <a:pt x="1768" y="0"/>
                  </a:cubicBezTo>
                  <a:lnTo>
                    <a:pt x="36259" y="0"/>
                  </a:lnTo>
                  <a:cubicBezTo>
                    <a:pt x="37227" y="0"/>
                    <a:pt x="37994" y="767"/>
                    <a:pt x="37994" y="1735"/>
                  </a:cubicBezTo>
                  <a:lnTo>
                    <a:pt x="37994" y="54639"/>
                  </a:lnTo>
                  <a:cubicBezTo>
                    <a:pt x="37994" y="55607"/>
                    <a:pt x="37227" y="56374"/>
                    <a:pt x="36259" y="56374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7725000" y="1721075"/>
              <a:ext cx="50900" cy="25900"/>
            </a:xfrm>
            <a:custGeom>
              <a:avLst/>
              <a:gdLst/>
              <a:ahLst/>
              <a:cxnLst/>
              <a:rect l="l" t="t" r="r" b="b"/>
              <a:pathLst>
                <a:path w="2036" h="1036" extrusionOk="0">
                  <a:moveTo>
                    <a:pt x="1001" y="1"/>
                  </a:moveTo>
                  <a:cubicBezTo>
                    <a:pt x="434" y="1"/>
                    <a:pt x="0" y="435"/>
                    <a:pt x="0" y="1002"/>
                  </a:cubicBezTo>
                  <a:lnTo>
                    <a:pt x="0" y="1035"/>
                  </a:lnTo>
                  <a:cubicBezTo>
                    <a:pt x="0" y="468"/>
                    <a:pt x="434" y="1"/>
                    <a:pt x="1001" y="1"/>
                  </a:cubicBezTo>
                  <a:close/>
                  <a:moveTo>
                    <a:pt x="1001" y="1"/>
                  </a:moveTo>
                  <a:cubicBezTo>
                    <a:pt x="1568" y="1"/>
                    <a:pt x="2035" y="468"/>
                    <a:pt x="2035" y="1035"/>
                  </a:cubicBezTo>
                  <a:lnTo>
                    <a:pt x="2035" y="1002"/>
                  </a:lnTo>
                  <a:cubicBezTo>
                    <a:pt x="2035" y="435"/>
                    <a:pt x="1568" y="1"/>
                    <a:pt x="1001" y="1"/>
                  </a:cubicBezTo>
                  <a:close/>
                </a:path>
              </a:pathLst>
            </a:custGeom>
            <a:solidFill>
              <a:srgbClr val="84FA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7539025" y="2031300"/>
              <a:ext cx="674675" cy="15875"/>
            </a:xfrm>
            <a:custGeom>
              <a:avLst/>
              <a:gdLst/>
              <a:ahLst/>
              <a:cxnLst/>
              <a:rect l="l" t="t" r="r" b="b"/>
              <a:pathLst>
                <a:path w="26987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26686" y="635"/>
                  </a:lnTo>
                  <a:cubicBezTo>
                    <a:pt x="26853" y="635"/>
                    <a:pt x="26987" y="501"/>
                    <a:pt x="26987" y="301"/>
                  </a:cubicBezTo>
                  <a:cubicBezTo>
                    <a:pt x="26987" y="134"/>
                    <a:pt x="26853" y="1"/>
                    <a:pt x="2668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1"/>
            <p:cNvSpPr/>
            <p:nvPr/>
          </p:nvSpPr>
          <p:spPr>
            <a:xfrm>
              <a:off x="8255375" y="2031300"/>
              <a:ext cx="65075" cy="15875"/>
            </a:xfrm>
            <a:custGeom>
              <a:avLst/>
              <a:gdLst/>
              <a:ahLst/>
              <a:cxnLst/>
              <a:rect l="l" t="t" r="r" b="b"/>
              <a:pathLst>
                <a:path w="2603" h="635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01" y="635"/>
                  </a:cubicBezTo>
                  <a:lnTo>
                    <a:pt x="2269" y="635"/>
                  </a:lnTo>
                  <a:cubicBezTo>
                    <a:pt x="2436" y="635"/>
                    <a:pt x="2602" y="501"/>
                    <a:pt x="2602" y="301"/>
                  </a:cubicBezTo>
                  <a:cubicBezTo>
                    <a:pt x="2602" y="134"/>
                    <a:pt x="2436" y="1"/>
                    <a:pt x="2269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1"/>
            <p:cNvSpPr/>
            <p:nvPr/>
          </p:nvSpPr>
          <p:spPr>
            <a:xfrm>
              <a:off x="8345450" y="2031300"/>
              <a:ext cx="52550" cy="15875"/>
            </a:xfrm>
            <a:custGeom>
              <a:avLst/>
              <a:gdLst/>
              <a:ahLst/>
              <a:cxnLst/>
              <a:rect l="l" t="t" r="r" b="b"/>
              <a:pathLst>
                <a:path w="2102" h="635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5"/>
                    <a:pt x="300" y="635"/>
                  </a:cubicBezTo>
                  <a:lnTo>
                    <a:pt x="1768" y="635"/>
                  </a:lnTo>
                  <a:cubicBezTo>
                    <a:pt x="1968" y="635"/>
                    <a:pt x="2102" y="501"/>
                    <a:pt x="2102" y="301"/>
                  </a:cubicBezTo>
                  <a:cubicBezTo>
                    <a:pt x="2102" y="134"/>
                    <a:pt x="1968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1"/>
            <p:cNvSpPr/>
            <p:nvPr/>
          </p:nvSpPr>
          <p:spPr>
            <a:xfrm>
              <a:off x="7539025" y="2105525"/>
              <a:ext cx="386150" cy="15875"/>
            </a:xfrm>
            <a:custGeom>
              <a:avLst/>
              <a:gdLst/>
              <a:ahLst/>
              <a:cxnLst/>
              <a:rect l="l" t="t" r="r" b="b"/>
              <a:pathLst>
                <a:path w="15446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5112" y="634"/>
                  </a:lnTo>
                  <a:cubicBezTo>
                    <a:pt x="15312" y="634"/>
                    <a:pt x="15445" y="501"/>
                    <a:pt x="15445" y="334"/>
                  </a:cubicBezTo>
                  <a:cubicBezTo>
                    <a:pt x="15445" y="134"/>
                    <a:pt x="15312" y="1"/>
                    <a:pt x="15112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1"/>
            <p:cNvSpPr/>
            <p:nvPr/>
          </p:nvSpPr>
          <p:spPr>
            <a:xfrm>
              <a:off x="7931800" y="2105525"/>
              <a:ext cx="121800" cy="15875"/>
            </a:xfrm>
            <a:custGeom>
              <a:avLst/>
              <a:gdLst/>
              <a:ahLst/>
              <a:cxnLst/>
              <a:rect l="l" t="t" r="r" b="b"/>
              <a:pathLst>
                <a:path w="4872" h="635" extrusionOk="0">
                  <a:moveTo>
                    <a:pt x="301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4571" y="634"/>
                  </a:lnTo>
                  <a:cubicBezTo>
                    <a:pt x="4738" y="634"/>
                    <a:pt x="4871" y="501"/>
                    <a:pt x="4871" y="334"/>
                  </a:cubicBezTo>
                  <a:cubicBezTo>
                    <a:pt x="4871" y="134"/>
                    <a:pt x="4738" y="1"/>
                    <a:pt x="4571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1"/>
            <p:cNvSpPr/>
            <p:nvPr/>
          </p:nvSpPr>
          <p:spPr>
            <a:xfrm>
              <a:off x="7971850" y="2148050"/>
              <a:ext cx="81750" cy="16700"/>
            </a:xfrm>
            <a:custGeom>
              <a:avLst/>
              <a:gdLst/>
              <a:ahLst/>
              <a:cxnLst/>
              <a:rect l="l" t="t" r="r" b="b"/>
              <a:pathLst>
                <a:path w="3270" h="668" extrusionOk="0">
                  <a:moveTo>
                    <a:pt x="334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34" y="668"/>
                  </a:cubicBezTo>
                  <a:lnTo>
                    <a:pt x="2969" y="668"/>
                  </a:lnTo>
                  <a:cubicBezTo>
                    <a:pt x="3136" y="668"/>
                    <a:pt x="3269" y="501"/>
                    <a:pt x="3269" y="334"/>
                  </a:cubicBezTo>
                  <a:cubicBezTo>
                    <a:pt x="3269" y="168"/>
                    <a:pt x="3136" y="1"/>
                    <a:pt x="296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1"/>
            <p:cNvSpPr/>
            <p:nvPr/>
          </p:nvSpPr>
          <p:spPr>
            <a:xfrm>
              <a:off x="7931800" y="2148050"/>
              <a:ext cx="24225" cy="16700"/>
            </a:xfrm>
            <a:custGeom>
              <a:avLst/>
              <a:gdLst/>
              <a:ahLst/>
              <a:cxnLst/>
              <a:rect l="l" t="t" r="r" b="b"/>
              <a:pathLst>
                <a:path w="969" h="668" extrusionOk="0">
                  <a:moveTo>
                    <a:pt x="335" y="1"/>
                  </a:moveTo>
                  <a:cubicBezTo>
                    <a:pt x="168" y="1"/>
                    <a:pt x="1" y="168"/>
                    <a:pt x="1" y="334"/>
                  </a:cubicBezTo>
                  <a:cubicBezTo>
                    <a:pt x="1" y="535"/>
                    <a:pt x="168" y="668"/>
                    <a:pt x="335" y="668"/>
                  </a:cubicBezTo>
                  <a:lnTo>
                    <a:pt x="635" y="668"/>
                  </a:lnTo>
                  <a:cubicBezTo>
                    <a:pt x="802" y="668"/>
                    <a:pt x="968" y="501"/>
                    <a:pt x="968" y="334"/>
                  </a:cubicBezTo>
                  <a:cubicBezTo>
                    <a:pt x="968" y="168"/>
                    <a:pt x="835" y="1"/>
                    <a:pt x="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1"/>
            <p:cNvSpPr/>
            <p:nvPr/>
          </p:nvSpPr>
          <p:spPr>
            <a:xfrm>
              <a:off x="7835900" y="2148050"/>
              <a:ext cx="73425" cy="16700"/>
            </a:xfrm>
            <a:custGeom>
              <a:avLst/>
              <a:gdLst/>
              <a:ahLst/>
              <a:cxnLst/>
              <a:rect l="l" t="t" r="r" b="b"/>
              <a:pathLst>
                <a:path w="2937" h="668" extrusionOk="0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36" y="501"/>
                    <a:pt x="2936" y="334"/>
                  </a:cubicBezTo>
                  <a:cubicBezTo>
                    <a:pt x="2936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21"/>
            <p:cNvSpPr/>
            <p:nvPr/>
          </p:nvSpPr>
          <p:spPr>
            <a:xfrm>
              <a:off x="7731675" y="2148050"/>
              <a:ext cx="74250" cy="16700"/>
            </a:xfrm>
            <a:custGeom>
              <a:avLst/>
              <a:gdLst/>
              <a:ahLst/>
              <a:cxnLst/>
              <a:rect l="l" t="t" r="r" b="b"/>
              <a:pathLst>
                <a:path w="2970" h="668" extrusionOk="0">
                  <a:moveTo>
                    <a:pt x="300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00" y="668"/>
                  </a:cubicBezTo>
                  <a:lnTo>
                    <a:pt x="2635" y="668"/>
                  </a:lnTo>
                  <a:cubicBezTo>
                    <a:pt x="2802" y="668"/>
                    <a:pt x="2969" y="501"/>
                    <a:pt x="2936" y="334"/>
                  </a:cubicBezTo>
                  <a:cubicBezTo>
                    <a:pt x="2936" y="168"/>
                    <a:pt x="2802" y="1"/>
                    <a:pt x="2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21"/>
            <p:cNvSpPr/>
            <p:nvPr/>
          </p:nvSpPr>
          <p:spPr>
            <a:xfrm>
              <a:off x="7627425" y="2148050"/>
              <a:ext cx="74250" cy="16700"/>
            </a:xfrm>
            <a:custGeom>
              <a:avLst/>
              <a:gdLst/>
              <a:ahLst/>
              <a:cxnLst/>
              <a:rect l="l" t="t" r="r" b="b"/>
              <a:pathLst>
                <a:path w="2970" h="668" extrusionOk="0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69" y="501"/>
                    <a:pt x="2969" y="334"/>
                  </a:cubicBezTo>
                  <a:cubicBezTo>
                    <a:pt x="2969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1"/>
            <p:cNvSpPr/>
            <p:nvPr/>
          </p:nvSpPr>
          <p:spPr>
            <a:xfrm>
              <a:off x="7627425" y="2200600"/>
              <a:ext cx="626300" cy="15875"/>
            </a:xfrm>
            <a:custGeom>
              <a:avLst/>
              <a:gdLst/>
              <a:ahLst/>
              <a:cxnLst/>
              <a:rect l="l" t="t" r="r" b="b"/>
              <a:pathLst>
                <a:path w="25052" h="635" extrusionOk="0">
                  <a:moveTo>
                    <a:pt x="301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24718" y="634"/>
                  </a:lnTo>
                  <a:cubicBezTo>
                    <a:pt x="24885" y="634"/>
                    <a:pt x="25052" y="501"/>
                    <a:pt x="25018" y="334"/>
                  </a:cubicBezTo>
                  <a:cubicBezTo>
                    <a:pt x="25018" y="134"/>
                    <a:pt x="24885" y="0"/>
                    <a:pt x="24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1"/>
            <p:cNvSpPr/>
            <p:nvPr/>
          </p:nvSpPr>
          <p:spPr>
            <a:xfrm>
              <a:off x="7539025" y="2148050"/>
              <a:ext cx="37550" cy="16700"/>
            </a:xfrm>
            <a:custGeom>
              <a:avLst/>
              <a:gdLst/>
              <a:ahLst/>
              <a:cxnLst/>
              <a:rect l="l" t="t" r="r" b="b"/>
              <a:pathLst>
                <a:path w="1502" h="668" extrusionOk="0">
                  <a:moveTo>
                    <a:pt x="334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8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1"/>
            <p:cNvSpPr/>
            <p:nvPr/>
          </p:nvSpPr>
          <p:spPr>
            <a:xfrm>
              <a:off x="7539025" y="2200600"/>
              <a:ext cx="37550" cy="15875"/>
            </a:xfrm>
            <a:custGeom>
              <a:avLst/>
              <a:gdLst/>
              <a:ahLst/>
              <a:cxnLst/>
              <a:rect l="l" t="t" r="r" b="b"/>
              <a:pathLst>
                <a:path w="1502" h="635" extrusionOk="0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1"/>
                    <a:pt x="1468" y="334"/>
                  </a:cubicBezTo>
                  <a:cubicBezTo>
                    <a:pt x="1468" y="134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7539025" y="2252300"/>
              <a:ext cx="37550" cy="16700"/>
            </a:xfrm>
            <a:custGeom>
              <a:avLst/>
              <a:gdLst/>
              <a:ahLst/>
              <a:cxnLst/>
              <a:rect l="l" t="t" r="r" b="b"/>
              <a:pathLst>
                <a:path w="1502" h="668" extrusionOk="0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7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1"/>
            <p:cNvSpPr/>
            <p:nvPr/>
          </p:nvSpPr>
          <p:spPr>
            <a:xfrm>
              <a:off x="7539025" y="2304850"/>
              <a:ext cx="37550" cy="15850"/>
            </a:xfrm>
            <a:custGeom>
              <a:avLst/>
              <a:gdLst/>
              <a:ahLst/>
              <a:cxnLst/>
              <a:rect l="l" t="t" r="r" b="b"/>
              <a:pathLst>
                <a:path w="1502" h="634" extrusionOk="0">
                  <a:moveTo>
                    <a:pt x="334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0"/>
                    <a:pt x="1468" y="300"/>
                  </a:cubicBezTo>
                  <a:cubicBezTo>
                    <a:pt x="1468" y="133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1"/>
            <p:cNvSpPr/>
            <p:nvPr/>
          </p:nvSpPr>
          <p:spPr>
            <a:xfrm>
              <a:off x="8292075" y="2200600"/>
              <a:ext cx="91750" cy="15875"/>
            </a:xfrm>
            <a:custGeom>
              <a:avLst/>
              <a:gdLst/>
              <a:ahLst/>
              <a:cxnLst/>
              <a:rect l="l" t="t" r="r" b="b"/>
              <a:pathLst>
                <a:path w="3670" h="635" extrusionOk="0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3336" y="634"/>
                  </a:lnTo>
                  <a:cubicBezTo>
                    <a:pt x="3503" y="634"/>
                    <a:pt x="3670" y="501"/>
                    <a:pt x="3670" y="334"/>
                  </a:cubicBezTo>
                  <a:cubicBezTo>
                    <a:pt x="3670" y="134"/>
                    <a:pt x="3536" y="0"/>
                    <a:pt x="3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1"/>
            <p:cNvSpPr/>
            <p:nvPr/>
          </p:nvSpPr>
          <p:spPr>
            <a:xfrm>
              <a:off x="7624925" y="2252300"/>
              <a:ext cx="264375" cy="16700"/>
            </a:xfrm>
            <a:custGeom>
              <a:avLst/>
              <a:gdLst/>
              <a:ahLst/>
              <a:cxnLst/>
              <a:rect l="l" t="t" r="r" b="b"/>
              <a:pathLst>
                <a:path w="10575" h="668" extrusionOk="0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0275" y="668"/>
                  </a:lnTo>
                  <a:cubicBezTo>
                    <a:pt x="10441" y="668"/>
                    <a:pt x="10575" y="501"/>
                    <a:pt x="10575" y="334"/>
                  </a:cubicBezTo>
                  <a:cubicBezTo>
                    <a:pt x="10575" y="167"/>
                    <a:pt x="10441" y="1"/>
                    <a:pt x="10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1"/>
            <p:cNvSpPr/>
            <p:nvPr/>
          </p:nvSpPr>
          <p:spPr>
            <a:xfrm>
              <a:off x="7971850" y="2412425"/>
              <a:ext cx="299400" cy="16700"/>
            </a:xfrm>
            <a:custGeom>
              <a:avLst/>
              <a:gdLst/>
              <a:ahLst/>
              <a:cxnLst/>
              <a:rect l="l" t="t" r="r" b="b"/>
              <a:pathLst>
                <a:path w="11976" h="668" extrusionOk="0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0"/>
                    <a:pt x="134" y="667"/>
                    <a:pt x="300" y="667"/>
                  </a:cubicBezTo>
                  <a:lnTo>
                    <a:pt x="11642" y="667"/>
                  </a:lnTo>
                  <a:cubicBezTo>
                    <a:pt x="11842" y="667"/>
                    <a:pt x="11975" y="500"/>
                    <a:pt x="11975" y="334"/>
                  </a:cubicBezTo>
                  <a:cubicBezTo>
                    <a:pt x="11975" y="134"/>
                    <a:pt x="11842" y="0"/>
                    <a:pt x="116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1"/>
            <p:cNvSpPr/>
            <p:nvPr/>
          </p:nvSpPr>
          <p:spPr>
            <a:xfrm>
              <a:off x="8049400" y="2359050"/>
              <a:ext cx="221850" cy="16700"/>
            </a:xfrm>
            <a:custGeom>
              <a:avLst/>
              <a:gdLst/>
              <a:ahLst/>
              <a:cxnLst/>
              <a:rect l="l" t="t" r="r" b="b"/>
              <a:pathLst>
                <a:path w="8874" h="668" extrusionOk="0">
                  <a:moveTo>
                    <a:pt x="334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67"/>
                    <a:pt x="334" y="667"/>
                  </a:cubicBezTo>
                  <a:lnTo>
                    <a:pt x="8540" y="667"/>
                  </a:lnTo>
                  <a:cubicBezTo>
                    <a:pt x="8740" y="667"/>
                    <a:pt x="8873" y="501"/>
                    <a:pt x="8873" y="334"/>
                  </a:cubicBezTo>
                  <a:cubicBezTo>
                    <a:pt x="8873" y="134"/>
                    <a:pt x="8740" y="0"/>
                    <a:pt x="8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1"/>
            <p:cNvSpPr/>
            <p:nvPr/>
          </p:nvSpPr>
          <p:spPr>
            <a:xfrm>
              <a:off x="8173650" y="2304850"/>
              <a:ext cx="97600" cy="15850"/>
            </a:xfrm>
            <a:custGeom>
              <a:avLst/>
              <a:gdLst/>
              <a:ahLst/>
              <a:cxnLst/>
              <a:rect l="l" t="t" r="r" b="b"/>
              <a:pathLst>
                <a:path w="3904" h="634" extrusionOk="0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01" y="634"/>
                  </a:cubicBezTo>
                  <a:lnTo>
                    <a:pt x="3570" y="634"/>
                  </a:lnTo>
                  <a:cubicBezTo>
                    <a:pt x="3770" y="634"/>
                    <a:pt x="3903" y="500"/>
                    <a:pt x="3903" y="300"/>
                  </a:cubicBezTo>
                  <a:cubicBezTo>
                    <a:pt x="3903" y="133"/>
                    <a:pt x="3770" y="0"/>
                    <a:pt x="3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1"/>
            <p:cNvSpPr/>
            <p:nvPr/>
          </p:nvSpPr>
          <p:spPr>
            <a:xfrm>
              <a:off x="7539025" y="1958750"/>
              <a:ext cx="312750" cy="15875"/>
            </a:xfrm>
            <a:custGeom>
              <a:avLst/>
              <a:gdLst/>
              <a:ahLst/>
              <a:cxnLst/>
              <a:rect l="l" t="t" r="r" b="b"/>
              <a:pathLst>
                <a:path w="12510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2176" y="635"/>
                  </a:lnTo>
                  <a:cubicBezTo>
                    <a:pt x="12376" y="635"/>
                    <a:pt x="12510" y="501"/>
                    <a:pt x="12510" y="334"/>
                  </a:cubicBezTo>
                  <a:cubicBezTo>
                    <a:pt x="12510" y="134"/>
                    <a:pt x="12376" y="1"/>
                    <a:pt x="12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7539025" y="2539175"/>
              <a:ext cx="505400" cy="16700"/>
            </a:xfrm>
            <a:custGeom>
              <a:avLst/>
              <a:gdLst/>
              <a:ahLst/>
              <a:cxnLst/>
              <a:rect l="l" t="t" r="r" b="b"/>
              <a:pathLst>
                <a:path w="20216" h="668" extrusionOk="0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21"/>
            <p:cNvSpPr/>
            <p:nvPr/>
          </p:nvSpPr>
          <p:spPr>
            <a:xfrm>
              <a:off x="7539025" y="2603375"/>
              <a:ext cx="505400" cy="16725"/>
            </a:xfrm>
            <a:custGeom>
              <a:avLst/>
              <a:gdLst/>
              <a:ahLst/>
              <a:cxnLst/>
              <a:rect l="l" t="t" r="r" b="b"/>
              <a:pathLst>
                <a:path w="20216" h="669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21"/>
            <p:cNvSpPr/>
            <p:nvPr/>
          </p:nvSpPr>
          <p:spPr>
            <a:xfrm>
              <a:off x="7539025" y="2667600"/>
              <a:ext cx="504550" cy="16700"/>
            </a:xfrm>
            <a:custGeom>
              <a:avLst/>
              <a:gdLst/>
              <a:ahLst/>
              <a:cxnLst/>
              <a:rect l="l" t="t" r="r" b="b"/>
              <a:pathLst>
                <a:path w="20182" h="668" extrusionOk="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182" y="501"/>
                    <a:pt x="20182" y="334"/>
                  </a:cubicBezTo>
                  <a:cubicBezTo>
                    <a:pt x="20182" y="167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21"/>
            <p:cNvSpPr/>
            <p:nvPr/>
          </p:nvSpPr>
          <p:spPr>
            <a:xfrm>
              <a:off x="7539025" y="3051200"/>
              <a:ext cx="504550" cy="15875"/>
            </a:xfrm>
            <a:custGeom>
              <a:avLst/>
              <a:gdLst/>
              <a:ahLst/>
              <a:cxnLst/>
              <a:rect l="l" t="t" r="r" b="b"/>
              <a:pathLst>
                <a:path w="20182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9882" y="635"/>
                  </a:lnTo>
                  <a:cubicBezTo>
                    <a:pt x="20048" y="635"/>
                    <a:pt x="20182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21"/>
            <p:cNvSpPr/>
            <p:nvPr/>
          </p:nvSpPr>
          <p:spPr>
            <a:xfrm>
              <a:off x="7998525" y="2464950"/>
              <a:ext cx="150125" cy="15875"/>
            </a:xfrm>
            <a:custGeom>
              <a:avLst/>
              <a:gdLst/>
              <a:ahLst/>
              <a:cxnLst/>
              <a:rect l="l" t="t" r="r" b="b"/>
              <a:pathLst>
                <a:path w="6005" h="635" extrusionOk="0">
                  <a:moveTo>
                    <a:pt x="334" y="1"/>
                  </a:moveTo>
                  <a:cubicBezTo>
                    <a:pt x="167" y="1"/>
                    <a:pt x="1" y="134"/>
                    <a:pt x="1" y="334"/>
                  </a:cubicBezTo>
                  <a:cubicBezTo>
                    <a:pt x="1" y="501"/>
                    <a:pt x="167" y="634"/>
                    <a:pt x="334" y="634"/>
                  </a:cubicBezTo>
                  <a:lnTo>
                    <a:pt x="5671" y="634"/>
                  </a:lnTo>
                  <a:cubicBezTo>
                    <a:pt x="5838" y="634"/>
                    <a:pt x="6005" y="501"/>
                    <a:pt x="6005" y="334"/>
                  </a:cubicBezTo>
                  <a:cubicBezTo>
                    <a:pt x="6005" y="134"/>
                    <a:pt x="5838" y="1"/>
                    <a:pt x="5671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21"/>
            <p:cNvSpPr/>
            <p:nvPr/>
          </p:nvSpPr>
          <p:spPr>
            <a:xfrm>
              <a:off x="8197825" y="2464950"/>
              <a:ext cx="200175" cy="15875"/>
            </a:xfrm>
            <a:custGeom>
              <a:avLst/>
              <a:gdLst/>
              <a:ahLst/>
              <a:cxnLst/>
              <a:rect l="l" t="t" r="r" b="b"/>
              <a:pathLst>
                <a:path w="8007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7673" y="634"/>
                  </a:lnTo>
                  <a:cubicBezTo>
                    <a:pt x="7873" y="634"/>
                    <a:pt x="8007" y="501"/>
                    <a:pt x="8007" y="334"/>
                  </a:cubicBezTo>
                  <a:cubicBezTo>
                    <a:pt x="8007" y="134"/>
                    <a:pt x="7873" y="1"/>
                    <a:pt x="7673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1"/>
            <p:cNvSpPr/>
            <p:nvPr/>
          </p:nvSpPr>
          <p:spPr>
            <a:xfrm>
              <a:off x="8197825" y="2539175"/>
              <a:ext cx="200175" cy="16700"/>
            </a:xfrm>
            <a:custGeom>
              <a:avLst/>
              <a:gdLst/>
              <a:ahLst/>
              <a:cxnLst/>
              <a:rect l="l" t="t" r="r" b="b"/>
              <a:pathLst>
                <a:path w="8007" h="668" extrusionOk="0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7673" y="668"/>
                  </a:lnTo>
                  <a:cubicBezTo>
                    <a:pt x="7873" y="668"/>
                    <a:pt x="8007" y="501"/>
                    <a:pt x="8007" y="334"/>
                  </a:cubicBezTo>
                  <a:cubicBezTo>
                    <a:pt x="8007" y="134"/>
                    <a:pt x="7873" y="0"/>
                    <a:pt x="7673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1"/>
            <p:cNvSpPr/>
            <p:nvPr/>
          </p:nvSpPr>
          <p:spPr>
            <a:xfrm>
              <a:off x="7539025" y="3148775"/>
              <a:ext cx="76750" cy="15875"/>
            </a:xfrm>
            <a:custGeom>
              <a:avLst/>
              <a:gdLst/>
              <a:ahLst/>
              <a:cxnLst/>
              <a:rect l="l" t="t" r="r" b="b"/>
              <a:pathLst>
                <a:path w="3070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70" y="501"/>
                    <a:pt x="3070" y="301"/>
                  </a:cubicBezTo>
                  <a:cubicBezTo>
                    <a:pt x="3070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1"/>
            <p:cNvSpPr/>
            <p:nvPr/>
          </p:nvSpPr>
          <p:spPr>
            <a:xfrm>
              <a:off x="7539025" y="3197150"/>
              <a:ext cx="76750" cy="16700"/>
            </a:xfrm>
            <a:custGeom>
              <a:avLst/>
              <a:gdLst/>
              <a:ahLst/>
              <a:cxnLst/>
              <a:rect l="l" t="t" r="r" b="b"/>
              <a:pathLst>
                <a:path w="3070" h="668" extrusionOk="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7"/>
                    <a:pt x="334" y="667"/>
                  </a:cubicBezTo>
                  <a:lnTo>
                    <a:pt x="2736" y="667"/>
                  </a:lnTo>
                  <a:cubicBezTo>
                    <a:pt x="2903" y="667"/>
                    <a:pt x="3070" y="501"/>
                    <a:pt x="3070" y="334"/>
                  </a:cubicBezTo>
                  <a:cubicBezTo>
                    <a:pt x="3070" y="167"/>
                    <a:pt x="2903" y="0"/>
                    <a:pt x="2736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7635775" y="3197150"/>
              <a:ext cx="469525" cy="16700"/>
            </a:xfrm>
            <a:custGeom>
              <a:avLst/>
              <a:gdLst/>
              <a:ahLst/>
              <a:cxnLst/>
              <a:rect l="l" t="t" r="r" b="b"/>
              <a:pathLst>
                <a:path w="18781" h="668" extrusionOk="0">
                  <a:moveTo>
                    <a:pt x="300" y="0"/>
                  </a:moveTo>
                  <a:cubicBezTo>
                    <a:pt x="134" y="0"/>
                    <a:pt x="0" y="167"/>
                    <a:pt x="0" y="334"/>
                  </a:cubicBezTo>
                  <a:cubicBezTo>
                    <a:pt x="0" y="501"/>
                    <a:pt x="134" y="667"/>
                    <a:pt x="300" y="667"/>
                  </a:cubicBezTo>
                  <a:lnTo>
                    <a:pt x="18447" y="667"/>
                  </a:lnTo>
                  <a:cubicBezTo>
                    <a:pt x="18647" y="667"/>
                    <a:pt x="18780" y="501"/>
                    <a:pt x="18780" y="334"/>
                  </a:cubicBezTo>
                  <a:cubicBezTo>
                    <a:pt x="18780" y="167"/>
                    <a:pt x="18647" y="0"/>
                    <a:pt x="18447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1"/>
            <p:cNvSpPr/>
            <p:nvPr/>
          </p:nvSpPr>
          <p:spPr>
            <a:xfrm>
              <a:off x="7657450" y="3148775"/>
              <a:ext cx="75900" cy="15875"/>
            </a:xfrm>
            <a:custGeom>
              <a:avLst/>
              <a:gdLst/>
              <a:ahLst/>
              <a:cxnLst/>
              <a:rect l="l" t="t" r="r" b="b"/>
              <a:pathLst>
                <a:path w="3036" h="635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1"/>
            <p:cNvSpPr/>
            <p:nvPr/>
          </p:nvSpPr>
          <p:spPr>
            <a:xfrm>
              <a:off x="7775025" y="3148775"/>
              <a:ext cx="76750" cy="15875"/>
            </a:xfrm>
            <a:custGeom>
              <a:avLst/>
              <a:gdLst/>
              <a:ahLst/>
              <a:cxnLst/>
              <a:rect l="l" t="t" r="r" b="b"/>
              <a:pathLst>
                <a:path w="3070" h="635" extrusionOk="0">
                  <a:moveTo>
                    <a:pt x="334" y="1"/>
                  </a:moveTo>
                  <a:cubicBezTo>
                    <a:pt x="168" y="1"/>
                    <a:pt x="1" y="134"/>
                    <a:pt x="1" y="301"/>
                  </a:cubicBezTo>
                  <a:cubicBezTo>
                    <a:pt x="1" y="501"/>
                    <a:pt x="168" y="634"/>
                    <a:pt x="334" y="634"/>
                  </a:cubicBezTo>
                  <a:lnTo>
                    <a:pt x="2736" y="634"/>
                  </a:lnTo>
                  <a:cubicBezTo>
                    <a:pt x="2936" y="634"/>
                    <a:pt x="3070" y="501"/>
                    <a:pt x="3070" y="301"/>
                  </a:cubicBezTo>
                  <a:cubicBezTo>
                    <a:pt x="3070" y="134"/>
                    <a:pt x="2936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1"/>
            <p:cNvSpPr/>
            <p:nvPr/>
          </p:nvSpPr>
          <p:spPr>
            <a:xfrm>
              <a:off x="7893450" y="3148775"/>
              <a:ext cx="75925" cy="15875"/>
            </a:xfrm>
            <a:custGeom>
              <a:avLst/>
              <a:gdLst/>
              <a:ahLst/>
              <a:cxnLst/>
              <a:rect l="l" t="t" r="r" b="b"/>
              <a:pathLst>
                <a:path w="3037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1"/>
            <p:cNvSpPr/>
            <p:nvPr/>
          </p:nvSpPr>
          <p:spPr>
            <a:xfrm>
              <a:off x="8011875" y="3148775"/>
              <a:ext cx="75900" cy="15875"/>
            </a:xfrm>
            <a:custGeom>
              <a:avLst/>
              <a:gdLst/>
              <a:ahLst/>
              <a:cxnLst/>
              <a:rect l="l" t="t" r="r" b="b"/>
              <a:pathLst>
                <a:path w="3036" h="635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2702" y="634"/>
                  </a:lnTo>
                  <a:cubicBezTo>
                    <a:pt x="2902" y="634"/>
                    <a:pt x="3036" y="501"/>
                    <a:pt x="3036" y="301"/>
                  </a:cubicBezTo>
                  <a:cubicBezTo>
                    <a:pt x="3036" y="134"/>
                    <a:pt x="2902" y="1"/>
                    <a:pt x="27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1"/>
            <p:cNvSpPr/>
            <p:nvPr/>
          </p:nvSpPr>
          <p:spPr>
            <a:xfrm>
              <a:off x="8129450" y="3148775"/>
              <a:ext cx="76750" cy="15875"/>
            </a:xfrm>
            <a:custGeom>
              <a:avLst/>
              <a:gdLst/>
              <a:ahLst/>
              <a:cxnLst/>
              <a:rect l="l" t="t" r="r" b="b"/>
              <a:pathLst>
                <a:path w="3070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69" y="501"/>
                    <a:pt x="3069" y="301"/>
                  </a:cubicBezTo>
                  <a:cubicBezTo>
                    <a:pt x="3069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21"/>
            <p:cNvSpPr/>
            <p:nvPr/>
          </p:nvSpPr>
          <p:spPr>
            <a:xfrm>
              <a:off x="8247875" y="3148775"/>
              <a:ext cx="51725" cy="15875"/>
            </a:xfrm>
            <a:custGeom>
              <a:avLst/>
              <a:gdLst/>
              <a:ahLst/>
              <a:cxnLst/>
              <a:rect l="l" t="t" r="r" b="b"/>
              <a:pathLst>
                <a:path w="2069" h="635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1768" y="634"/>
                  </a:lnTo>
                  <a:cubicBezTo>
                    <a:pt x="1935" y="634"/>
                    <a:pt x="2068" y="501"/>
                    <a:pt x="2068" y="301"/>
                  </a:cubicBezTo>
                  <a:cubicBezTo>
                    <a:pt x="2068" y="134"/>
                    <a:pt x="1935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21"/>
            <p:cNvSpPr/>
            <p:nvPr/>
          </p:nvSpPr>
          <p:spPr>
            <a:xfrm>
              <a:off x="8089425" y="1209875"/>
              <a:ext cx="816450" cy="748075"/>
            </a:xfrm>
            <a:custGeom>
              <a:avLst/>
              <a:gdLst/>
              <a:ahLst/>
              <a:cxnLst/>
              <a:rect l="l" t="t" r="r" b="b"/>
              <a:pathLst>
                <a:path w="32658" h="29923" extrusionOk="0">
                  <a:moveTo>
                    <a:pt x="1335" y="1"/>
                  </a:moveTo>
                  <a:cubicBezTo>
                    <a:pt x="601" y="1"/>
                    <a:pt x="0" y="601"/>
                    <a:pt x="0" y="1302"/>
                  </a:cubicBezTo>
                  <a:lnTo>
                    <a:pt x="0" y="28621"/>
                  </a:lnTo>
                  <a:cubicBezTo>
                    <a:pt x="0" y="29355"/>
                    <a:pt x="601" y="29922"/>
                    <a:pt x="1335" y="29922"/>
                  </a:cubicBezTo>
                  <a:lnTo>
                    <a:pt x="31356" y="29922"/>
                  </a:lnTo>
                  <a:cubicBezTo>
                    <a:pt x="32090" y="29922"/>
                    <a:pt x="32657" y="29355"/>
                    <a:pt x="32657" y="28621"/>
                  </a:cubicBezTo>
                  <a:lnTo>
                    <a:pt x="32657" y="1302"/>
                  </a:lnTo>
                  <a:cubicBezTo>
                    <a:pt x="32657" y="601"/>
                    <a:pt x="32090" y="1"/>
                    <a:pt x="31356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1"/>
            <p:cNvSpPr/>
            <p:nvPr/>
          </p:nvSpPr>
          <p:spPr>
            <a:xfrm>
              <a:off x="8134450" y="1359150"/>
              <a:ext cx="729725" cy="561275"/>
            </a:xfrm>
            <a:custGeom>
              <a:avLst/>
              <a:gdLst/>
              <a:ahLst/>
              <a:cxnLst/>
              <a:rect l="l" t="t" r="r" b="b"/>
              <a:pathLst>
                <a:path w="29189" h="22451" extrusionOk="0">
                  <a:moveTo>
                    <a:pt x="28188" y="22450"/>
                  </a:moveTo>
                  <a:lnTo>
                    <a:pt x="1001" y="22450"/>
                  </a:lnTo>
                  <a:cubicBezTo>
                    <a:pt x="434" y="22450"/>
                    <a:pt x="1" y="22017"/>
                    <a:pt x="1" y="21450"/>
                  </a:cubicBezTo>
                  <a:lnTo>
                    <a:pt x="1" y="1002"/>
                  </a:lnTo>
                  <a:cubicBezTo>
                    <a:pt x="1" y="468"/>
                    <a:pt x="434" y="1"/>
                    <a:pt x="1001" y="1"/>
                  </a:cubicBezTo>
                  <a:lnTo>
                    <a:pt x="28188" y="1"/>
                  </a:lnTo>
                  <a:cubicBezTo>
                    <a:pt x="28755" y="1"/>
                    <a:pt x="29188" y="468"/>
                    <a:pt x="29188" y="1002"/>
                  </a:cubicBezTo>
                  <a:lnTo>
                    <a:pt x="29188" y="21450"/>
                  </a:lnTo>
                  <a:cubicBezTo>
                    <a:pt x="29188" y="22017"/>
                    <a:pt x="28755" y="22450"/>
                    <a:pt x="28188" y="22450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21"/>
            <p:cNvSpPr/>
            <p:nvPr/>
          </p:nvSpPr>
          <p:spPr>
            <a:xfrm>
              <a:off x="8169475" y="1485925"/>
              <a:ext cx="518725" cy="12525"/>
            </a:xfrm>
            <a:custGeom>
              <a:avLst/>
              <a:gdLst/>
              <a:ahLst/>
              <a:cxnLst/>
              <a:rect l="l" t="t" r="r" b="b"/>
              <a:pathLst>
                <a:path w="20749" h="501" extrusionOk="0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0482" y="501"/>
                  </a:lnTo>
                  <a:cubicBezTo>
                    <a:pt x="20615" y="501"/>
                    <a:pt x="20749" y="401"/>
                    <a:pt x="20716" y="267"/>
                  </a:cubicBezTo>
                  <a:cubicBezTo>
                    <a:pt x="20716" y="134"/>
                    <a:pt x="20615" y="0"/>
                    <a:pt x="20482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21"/>
            <p:cNvSpPr/>
            <p:nvPr/>
          </p:nvSpPr>
          <p:spPr>
            <a:xfrm>
              <a:off x="8719875" y="1485925"/>
              <a:ext cx="50050" cy="12525"/>
            </a:xfrm>
            <a:custGeom>
              <a:avLst/>
              <a:gdLst/>
              <a:ahLst/>
              <a:cxnLst/>
              <a:rect l="l" t="t" r="r" b="b"/>
              <a:pathLst>
                <a:path w="2002" h="501" extrusionOk="0">
                  <a:moveTo>
                    <a:pt x="234" y="0"/>
                  </a:moveTo>
                  <a:cubicBezTo>
                    <a:pt x="101" y="0"/>
                    <a:pt x="0" y="134"/>
                    <a:pt x="0" y="267"/>
                  </a:cubicBezTo>
                  <a:cubicBezTo>
                    <a:pt x="0" y="401"/>
                    <a:pt x="101" y="501"/>
                    <a:pt x="234" y="501"/>
                  </a:cubicBezTo>
                  <a:lnTo>
                    <a:pt x="1735" y="501"/>
                  </a:lnTo>
                  <a:cubicBezTo>
                    <a:pt x="1868" y="501"/>
                    <a:pt x="2002" y="401"/>
                    <a:pt x="2002" y="267"/>
                  </a:cubicBezTo>
                  <a:cubicBezTo>
                    <a:pt x="2002" y="134"/>
                    <a:pt x="1868" y="0"/>
                    <a:pt x="173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1"/>
            <p:cNvSpPr/>
            <p:nvPr/>
          </p:nvSpPr>
          <p:spPr>
            <a:xfrm>
              <a:off x="8169475" y="1543450"/>
              <a:ext cx="296900" cy="12550"/>
            </a:xfrm>
            <a:custGeom>
              <a:avLst/>
              <a:gdLst/>
              <a:ahLst/>
              <a:cxnLst/>
              <a:rect l="l" t="t" r="r" b="b"/>
              <a:pathLst>
                <a:path w="11876" h="502" extrusionOk="0">
                  <a:moveTo>
                    <a:pt x="234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11609" y="501"/>
                  </a:lnTo>
                  <a:cubicBezTo>
                    <a:pt x="11742" y="501"/>
                    <a:pt x="11876" y="401"/>
                    <a:pt x="11876" y="268"/>
                  </a:cubicBezTo>
                  <a:cubicBezTo>
                    <a:pt x="11876" y="134"/>
                    <a:pt x="11742" y="1"/>
                    <a:pt x="1160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1"/>
            <p:cNvSpPr/>
            <p:nvPr/>
          </p:nvSpPr>
          <p:spPr>
            <a:xfrm>
              <a:off x="8470525" y="1543450"/>
              <a:ext cx="94275" cy="12550"/>
            </a:xfrm>
            <a:custGeom>
              <a:avLst/>
              <a:gdLst/>
              <a:ahLst/>
              <a:cxnLst/>
              <a:rect l="l" t="t" r="r" b="b"/>
              <a:pathLst>
                <a:path w="3771" h="502" extrusionOk="0">
                  <a:moveTo>
                    <a:pt x="268" y="1"/>
                  </a:moveTo>
                  <a:cubicBezTo>
                    <a:pt x="134" y="1"/>
                    <a:pt x="1" y="134"/>
                    <a:pt x="1" y="268"/>
                  </a:cubicBezTo>
                  <a:cubicBezTo>
                    <a:pt x="1" y="401"/>
                    <a:pt x="134" y="501"/>
                    <a:pt x="268" y="501"/>
                  </a:cubicBezTo>
                  <a:lnTo>
                    <a:pt x="3537" y="501"/>
                  </a:lnTo>
                  <a:cubicBezTo>
                    <a:pt x="3670" y="501"/>
                    <a:pt x="3770" y="401"/>
                    <a:pt x="3770" y="268"/>
                  </a:cubicBezTo>
                  <a:cubicBezTo>
                    <a:pt x="3770" y="134"/>
                    <a:pt x="3670" y="1"/>
                    <a:pt x="3537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1"/>
            <p:cNvSpPr/>
            <p:nvPr/>
          </p:nvSpPr>
          <p:spPr>
            <a:xfrm>
              <a:off x="8502225" y="1576825"/>
              <a:ext cx="62575" cy="11700"/>
            </a:xfrm>
            <a:custGeom>
              <a:avLst/>
              <a:gdLst/>
              <a:ahLst/>
              <a:cxnLst/>
              <a:rect l="l" t="t" r="r" b="b"/>
              <a:pathLst>
                <a:path w="2503" h="468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269" y="467"/>
                  </a:lnTo>
                  <a:cubicBezTo>
                    <a:pt x="2402" y="467"/>
                    <a:pt x="2502" y="367"/>
                    <a:pt x="2502" y="234"/>
                  </a:cubicBezTo>
                  <a:cubicBezTo>
                    <a:pt x="2502" y="100"/>
                    <a:pt x="2402" y="0"/>
                    <a:pt x="2269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21"/>
            <p:cNvSpPr/>
            <p:nvPr/>
          </p:nvSpPr>
          <p:spPr>
            <a:xfrm>
              <a:off x="8471375" y="1576825"/>
              <a:ext cx="18350" cy="11700"/>
            </a:xfrm>
            <a:custGeom>
              <a:avLst/>
              <a:gdLst/>
              <a:ahLst/>
              <a:cxnLst/>
              <a:rect l="l" t="t" r="r" b="b"/>
              <a:pathLst>
                <a:path w="734" h="468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467" y="467"/>
                  </a:lnTo>
                  <a:cubicBezTo>
                    <a:pt x="600" y="467"/>
                    <a:pt x="734" y="367"/>
                    <a:pt x="734" y="234"/>
                  </a:cubicBezTo>
                  <a:cubicBezTo>
                    <a:pt x="734" y="100"/>
                    <a:pt x="600" y="0"/>
                    <a:pt x="467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21"/>
            <p:cNvSpPr/>
            <p:nvPr/>
          </p:nvSpPr>
          <p:spPr>
            <a:xfrm>
              <a:off x="8397150" y="1576825"/>
              <a:ext cx="56725" cy="11700"/>
            </a:xfrm>
            <a:custGeom>
              <a:avLst/>
              <a:gdLst/>
              <a:ahLst/>
              <a:cxnLst/>
              <a:rect l="l" t="t" r="r" b="b"/>
              <a:pathLst>
                <a:path w="2269" h="468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035" y="467"/>
                  </a:lnTo>
                  <a:cubicBezTo>
                    <a:pt x="2168" y="467"/>
                    <a:pt x="2269" y="367"/>
                    <a:pt x="2269" y="234"/>
                  </a:cubicBezTo>
                  <a:cubicBezTo>
                    <a:pt x="2269" y="100"/>
                    <a:pt x="2168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21"/>
            <p:cNvSpPr/>
            <p:nvPr/>
          </p:nvSpPr>
          <p:spPr>
            <a:xfrm>
              <a:off x="8317075" y="1576825"/>
              <a:ext cx="56750" cy="11700"/>
            </a:xfrm>
            <a:custGeom>
              <a:avLst/>
              <a:gdLst/>
              <a:ahLst/>
              <a:cxnLst/>
              <a:rect l="l" t="t" r="r" b="b"/>
              <a:pathLst>
                <a:path w="2270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6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6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21"/>
            <p:cNvSpPr/>
            <p:nvPr/>
          </p:nvSpPr>
          <p:spPr>
            <a:xfrm>
              <a:off x="8237025" y="1576825"/>
              <a:ext cx="56725" cy="11700"/>
            </a:xfrm>
            <a:custGeom>
              <a:avLst/>
              <a:gdLst/>
              <a:ahLst/>
              <a:cxnLst/>
              <a:rect l="l" t="t" r="r" b="b"/>
              <a:pathLst>
                <a:path w="2269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5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21"/>
            <p:cNvSpPr/>
            <p:nvPr/>
          </p:nvSpPr>
          <p:spPr>
            <a:xfrm>
              <a:off x="8237025" y="1616850"/>
              <a:ext cx="481200" cy="11700"/>
            </a:xfrm>
            <a:custGeom>
              <a:avLst/>
              <a:gdLst/>
              <a:ahLst/>
              <a:cxnLst/>
              <a:rect l="l" t="t" r="r" b="b"/>
              <a:pathLst>
                <a:path w="19248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19014" y="467"/>
                  </a:lnTo>
                  <a:cubicBezTo>
                    <a:pt x="19148" y="467"/>
                    <a:pt x="19248" y="367"/>
                    <a:pt x="19248" y="234"/>
                  </a:cubicBezTo>
                  <a:cubicBezTo>
                    <a:pt x="19248" y="100"/>
                    <a:pt x="19148" y="0"/>
                    <a:pt x="190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21"/>
            <p:cNvSpPr/>
            <p:nvPr/>
          </p:nvSpPr>
          <p:spPr>
            <a:xfrm>
              <a:off x="8169475" y="1576825"/>
              <a:ext cx="28375" cy="11700"/>
            </a:xfrm>
            <a:custGeom>
              <a:avLst/>
              <a:gdLst/>
              <a:ahLst/>
              <a:cxnLst/>
              <a:rect l="l" t="t" r="r" b="b"/>
              <a:pathLst>
                <a:path w="1135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21"/>
            <p:cNvSpPr/>
            <p:nvPr/>
          </p:nvSpPr>
          <p:spPr>
            <a:xfrm>
              <a:off x="8169475" y="1616850"/>
              <a:ext cx="28375" cy="11700"/>
            </a:xfrm>
            <a:custGeom>
              <a:avLst/>
              <a:gdLst/>
              <a:ahLst/>
              <a:cxnLst/>
              <a:rect l="l" t="t" r="r" b="b"/>
              <a:pathLst>
                <a:path w="1135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21"/>
            <p:cNvSpPr/>
            <p:nvPr/>
          </p:nvSpPr>
          <p:spPr>
            <a:xfrm>
              <a:off x="8169475" y="1656875"/>
              <a:ext cx="28375" cy="11700"/>
            </a:xfrm>
            <a:custGeom>
              <a:avLst/>
              <a:gdLst/>
              <a:ahLst/>
              <a:cxnLst/>
              <a:rect l="l" t="t" r="r" b="b"/>
              <a:pathLst>
                <a:path w="1135" h="468" extrusionOk="0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1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21"/>
            <p:cNvSpPr/>
            <p:nvPr/>
          </p:nvSpPr>
          <p:spPr>
            <a:xfrm>
              <a:off x="8747400" y="1616850"/>
              <a:ext cx="70900" cy="11700"/>
            </a:xfrm>
            <a:custGeom>
              <a:avLst/>
              <a:gdLst/>
              <a:ahLst/>
              <a:cxnLst/>
              <a:rect l="l" t="t" r="r" b="b"/>
              <a:pathLst>
                <a:path w="2836" h="468" extrusionOk="0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467"/>
                    <a:pt x="267" y="467"/>
                  </a:cubicBezTo>
                  <a:lnTo>
                    <a:pt x="2602" y="467"/>
                  </a:lnTo>
                  <a:cubicBezTo>
                    <a:pt x="2736" y="467"/>
                    <a:pt x="2836" y="367"/>
                    <a:pt x="2836" y="234"/>
                  </a:cubicBezTo>
                  <a:cubicBezTo>
                    <a:pt x="2836" y="100"/>
                    <a:pt x="2736" y="0"/>
                    <a:pt x="2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21"/>
            <p:cNvSpPr/>
            <p:nvPr/>
          </p:nvSpPr>
          <p:spPr>
            <a:xfrm>
              <a:off x="8235350" y="1656875"/>
              <a:ext cx="203525" cy="11700"/>
            </a:xfrm>
            <a:custGeom>
              <a:avLst/>
              <a:gdLst/>
              <a:ahLst/>
              <a:cxnLst/>
              <a:rect l="l" t="t" r="r" b="b"/>
              <a:pathLst>
                <a:path w="8141" h="468" extrusionOk="0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7873" y="467"/>
                  </a:lnTo>
                  <a:cubicBezTo>
                    <a:pt x="8007" y="467"/>
                    <a:pt x="8140" y="367"/>
                    <a:pt x="8140" y="234"/>
                  </a:cubicBezTo>
                  <a:cubicBezTo>
                    <a:pt x="8140" y="101"/>
                    <a:pt x="8007" y="0"/>
                    <a:pt x="78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21"/>
            <p:cNvSpPr/>
            <p:nvPr/>
          </p:nvSpPr>
          <p:spPr>
            <a:xfrm>
              <a:off x="8502225" y="1708575"/>
              <a:ext cx="229350" cy="12525"/>
            </a:xfrm>
            <a:custGeom>
              <a:avLst/>
              <a:gdLst/>
              <a:ahLst/>
              <a:cxnLst/>
              <a:rect l="l" t="t" r="r" b="b"/>
              <a:pathLst>
                <a:path w="9174" h="501" extrusionOk="0">
                  <a:moveTo>
                    <a:pt x="234" y="1"/>
                  </a:moveTo>
                  <a:cubicBezTo>
                    <a:pt x="100" y="1"/>
                    <a:pt x="0" y="134"/>
                    <a:pt x="0" y="267"/>
                  </a:cubicBezTo>
                  <a:cubicBezTo>
                    <a:pt x="0" y="401"/>
                    <a:pt x="100" y="501"/>
                    <a:pt x="234" y="501"/>
                  </a:cubicBezTo>
                  <a:lnTo>
                    <a:pt x="8940" y="501"/>
                  </a:lnTo>
                  <a:cubicBezTo>
                    <a:pt x="9073" y="501"/>
                    <a:pt x="9173" y="401"/>
                    <a:pt x="9173" y="267"/>
                  </a:cubicBezTo>
                  <a:cubicBezTo>
                    <a:pt x="9173" y="134"/>
                    <a:pt x="9073" y="1"/>
                    <a:pt x="89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21"/>
            <p:cNvSpPr/>
            <p:nvPr/>
          </p:nvSpPr>
          <p:spPr>
            <a:xfrm>
              <a:off x="8656500" y="1681050"/>
              <a:ext cx="75075" cy="12550"/>
            </a:xfrm>
            <a:custGeom>
              <a:avLst/>
              <a:gdLst/>
              <a:ahLst/>
              <a:cxnLst/>
              <a:rect l="l" t="t" r="r" b="b"/>
              <a:pathLst>
                <a:path w="3003" h="502" extrusionOk="0">
                  <a:moveTo>
                    <a:pt x="267" y="1"/>
                  </a:moveTo>
                  <a:cubicBezTo>
                    <a:pt x="134" y="1"/>
                    <a:pt x="0" y="101"/>
                    <a:pt x="0" y="268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2769" y="501"/>
                  </a:lnTo>
                  <a:cubicBezTo>
                    <a:pt x="2902" y="501"/>
                    <a:pt x="3002" y="401"/>
                    <a:pt x="3002" y="268"/>
                  </a:cubicBezTo>
                  <a:cubicBezTo>
                    <a:pt x="3002" y="101"/>
                    <a:pt x="2902" y="1"/>
                    <a:pt x="2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21"/>
            <p:cNvSpPr/>
            <p:nvPr/>
          </p:nvSpPr>
          <p:spPr>
            <a:xfrm>
              <a:off x="8169475" y="1430875"/>
              <a:ext cx="240200" cy="12550"/>
            </a:xfrm>
            <a:custGeom>
              <a:avLst/>
              <a:gdLst/>
              <a:ahLst/>
              <a:cxnLst/>
              <a:rect l="l" t="t" r="r" b="b"/>
              <a:pathLst>
                <a:path w="9608" h="502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501"/>
                    <a:pt x="234" y="501"/>
                  </a:cubicBezTo>
                  <a:lnTo>
                    <a:pt x="9341" y="501"/>
                  </a:lnTo>
                  <a:cubicBezTo>
                    <a:pt x="9474" y="501"/>
                    <a:pt x="9608" y="368"/>
                    <a:pt x="9608" y="234"/>
                  </a:cubicBezTo>
                  <a:cubicBezTo>
                    <a:pt x="9608" y="101"/>
                    <a:pt x="9474" y="1"/>
                    <a:pt x="93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21"/>
            <p:cNvSpPr/>
            <p:nvPr/>
          </p:nvSpPr>
          <p:spPr>
            <a:xfrm>
              <a:off x="8169475" y="1821150"/>
              <a:ext cx="387800" cy="11700"/>
            </a:xfrm>
            <a:custGeom>
              <a:avLst/>
              <a:gdLst/>
              <a:ahLst/>
              <a:cxnLst/>
              <a:rect l="l" t="t" r="r" b="b"/>
              <a:pathLst>
                <a:path w="15512" h="468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468"/>
                    <a:pt x="234" y="468"/>
                  </a:cubicBezTo>
                  <a:lnTo>
                    <a:pt x="15278" y="468"/>
                  </a:lnTo>
                  <a:cubicBezTo>
                    <a:pt x="15412" y="468"/>
                    <a:pt x="15512" y="368"/>
                    <a:pt x="15512" y="234"/>
                  </a:cubicBezTo>
                  <a:cubicBezTo>
                    <a:pt x="15512" y="101"/>
                    <a:pt x="15412" y="1"/>
                    <a:pt x="15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21"/>
            <p:cNvSpPr/>
            <p:nvPr/>
          </p:nvSpPr>
          <p:spPr>
            <a:xfrm>
              <a:off x="8522225" y="1749450"/>
              <a:ext cx="115125" cy="11700"/>
            </a:xfrm>
            <a:custGeom>
              <a:avLst/>
              <a:gdLst/>
              <a:ahLst/>
              <a:cxnLst/>
              <a:rect l="l" t="t" r="r" b="b"/>
              <a:pathLst>
                <a:path w="4605" h="468" extrusionOk="0">
                  <a:moveTo>
                    <a:pt x="268" y="0"/>
                  </a:moveTo>
                  <a:cubicBezTo>
                    <a:pt x="134" y="0"/>
                    <a:pt x="1" y="100"/>
                    <a:pt x="1" y="234"/>
                  </a:cubicBezTo>
                  <a:cubicBezTo>
                    <a:pt x="1" y="367"/>
                    <a:pt x="134" y="467"/>
                    <a:pt x="268" y="467"/>
                  </a:cubicBezTo>
                  <a:lnTo>
                    <a:pt x="4371" y="467"/>
                  </a:lnTo>
                  <a:cubicBezTo>
                    <a:pt x="4504" y="467"/>
                    <a:pt x="4604" y="367"/>
                    <a:pt x="4604" y="234"/>
                  </a:cubicBezTo>
                  <a:cubicBezTo>
                    <a:pt x="4604" y="100"/>
                    <a:pt x="4504" y="0"/>
                    <a:pt x="4371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21"/>
            <p:cNvSpPr/>
            <p:nvPr/>
          </p:nvSpPr>
          <p:spPr>
            <a:xfrm>
              <a:off x="8675675" y="1749450"/>
              <a:ext cx="153475" cy="11700"/>
            </a:xfrm>
            <a:custGeom>
              <a:avLst/>
              <a:gdLst/>
              <a:ahLst/>
              <a:cxnLst/>
              <a:rect l="l" t="t" r="r" b="b"/>
              <a:pathLst>
                <a:path w="6139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5905" y="467"/>
                  </a:lnTo>
                  <a:cubicBezTo>
                    <a:pt x="6038" y="467"/>
                    <a:pt x="6138" y="367"/>
                    <a:pt x="6138" y="234"/>
                  </a:cubicBezTo>
                  <a:cubicBezTo>
                    <a:pt x="6138" y="100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21"/>
            <p:cNvSpPr/>
            <p:nvPr/>
          </p:nvSpPr>
          <p:spPr>
            <a:xfrm>
              <a:off x="8675675" y="1806150"/>
              <a:ext cx="153475" cy="12525"/>
            </a:xfrm>
            <a:custGeom>
              <a:avLst/>
              <a:gdLst/>
              <a:ahLst/>
              <a:cxnLst/>
              <a:rect l="l" t="t" r="r" b="b"/>
              <a:pathLst>
                <a:path w="6139" h="501" extrusionOk="0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5905" y="501"/>
                  </a:lnTo>
                  <a:cubicBezTo>
                    <a:pt x="6038" y="501"/>
                    <a:pt x="6138" y="401"/>
                    <a:pt x="6138" y="267"/>
                  </a:cubicBezTo>
                  <a:cubicBezTo>
                    <a:pt x="6138" y="134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21"/>
            <p:cNvSpPr/>
            <p:nvPr/>
          </p:nvSpPr>
          <p:spPr>
            <a:xfrm>
              <a:off x="8169475" y="1860350"/>
              <a:ext cx="58400" cy="12525"/>
            </a:xfrm>
            <a:custGeom>
              <a:avLst/>
              <a:gdLst/>
              <a:ahLst/>
              <a:cxnLst/>
              <a:rect l="l" t="t" r="r" b="b"/>
              <a:pathLst>
                <a:path w="2336" h="501" extrusionOk="0">
                  <a:moveTo>
                    <a:pt x="234" y="1"/>
                  </a:moveTo>
                  <a:cubicBezTo>
                    <a:pt x="101" y="1"/>
                    <a:pt x="1" y="101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102" y="501"/>
                  </a:lnTo>
                  <a:cubicBezTo>
                    <a:pt x="2236" y="501"/>
                    <a:pt x="2336" y="401"/>
                    <a:pt x="2336" y="267"/>
                  </a:cubicBezTo>
                  <a:cubicBezTo>
                    <a:pt x="2336" y="101"/>
                    <a:pt x="2236" y="1"/>
                    <a:pt x="21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21"/>
            <p:cNvSpPr/>
            <p:nvPr/>
          </p:nvSpPr>
          <p:spPr>
            <a:xfrm>
              <a:off x="8242875" y="1860350"/>
              <a:ext cx="361100" cy="12525"/>
            </a:xfrm>
            <a:custGeom>
              <a:avLst/>
              <a:gdLst/>
              <a:ahLst/>
              <a:cxnLst/>
              <a:rect l="l" t="t" r="r" b="b"/>
              <a:pathLst>
                <a:path w="14444" h="501" extrusionOk="0">
                  <a:moveTo>
                    <a:pt x="267" y="1"/>
                  </a:moveTo>
                  <a:cubicBezTo>
                    <a:pt x="134" y="1"/>
                    <a:pt x="0" y="101"/>
                    <a:pt x="0" y="267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14210" y="501"/>
                  </a:lnTo>
                  <a:cubicBezTo>
                    <a:pt x="14344" y="501"/>
                    <a:pt x="14444" y="401"/>
                    <a:pt x="14444" y="267"/>
                  </a:cubicBezTo>
                  <a:cubicBezTo>
                    <a:pt x="14444" y="101"/>
                    <a:pt x="14344" y="1"/>
                    <a:pt x="14210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2" name="Google Shape;462;p21"/>
          <p:cNvSpPr txBox="1">
            <a:spLocks noGrp="1"/>
          </p:cNvSpPr>
          <p:nvPr>
            <p:ph type="ctrTitle"/>
          </p:nvPr>
        </p:nvSpPr>
        <p:spPr>
          <a:xfrm>
            <a:off x="1887750" y="611725"/>
            <a:ext cx="5368500" cy="8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63" name="Google Shape;463;p21"/>
          <p:cNvSpPr txBox="1">
            <a:spLocks noGrp="1"/>
          </p:cNvSpPr>
          <p:nvPr>
            <p:ph type="subTitle" idx="1"/>
          </p:nvPr>
        </p:nvSpPr>
        <p:spPr>
          <a:xfrm>
            <a:off x="3044675" y="2305050"/>
            <a:ext cx="3054900" cy="10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64" name="Google Shape;464;p21"/>
          <p:cNvSpPr txBox="1"/>
          <p:nvPr/>
        </p:nvSpPr>
        <p:spPr>
          <a:xfrm>
            <a:off x="2228550" y="4151400"/>
            <a:ext cx="46869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CREDITS</a:t>
            </a:r>
            <a:r>
              <a:rPr lang="en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This presentation template was created by</a:t>
            </a:r>
            <a:r>
              <a:rPr lang="en" sz="1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 b="1" i="0" u="none" strike="noStrike" cap="none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/>
              </a:rPr>
              <a:t>Slidesgo</a:t>
            </a:r>
            <a:r>
              <a:rPr lang="en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200" b="1" i="0" u="none" strike="noStrike" cap="none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Flaticon</a:t>
            </a:r>
            <a:r>
              <a:rPr lang="en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lang="en" sz="1200" b="1" i="0" u="none" strike="noStrike" cap="none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Freepik</a:t>
            </a:r>
            <a:r>
              <a:rPr lang="en" sz="1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 b="0" i="0" u="none" strike="noStrike" cap="non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body" idx="1"/>
          </p:nvPr>
        </p:nvSpPr>
        <p:spPr>
          <a:xfrm>
            <a:off x="720000" y="1104850"/>
            <a:ext cx="7890600" cy="31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ivvic"/>
              <a:buChar char="●"/>
              <a:defRPr sz="1200"/>
            </a:lvl1pPr>
            <a:lvl2pPr marL="914400" lvl="1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14" name="Google Shape;14;p3"/>
          <p:cNvGrpSpPr/>
          <p:nvPr/>
        </p:nvGrpSpPr>
        <p:grpSpPr>
          <a:xfrm>
            <a:off x="0" y="4569045"/>
            <a:ext cx="1022509" cy="572747"/>
            <a:chOff x="-77" y="3784091"/>
            <a:chExt cx="2423582" cy="1357541"/>
          </a:xfrm>
        </p:grpSpPr>
        <p:sp>
          <p:nvSpPr>
            <p:cNvPr id="15" name="Google Shape;15;p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" name="Google Shape;20;p3"/>
          <p:cNvGrpSpPr/>
          <p:nvPr/>
        </p:nvGrpSpPr>
        <p:grpSpPr>
          <a:xfrm rot="10800000">
            <a:off x="8121500" y="-2"/>
            <a:ext cx="1022509" cy="572747"/>
            <a:chOff x="-77" y="3784091"/>
            <a:chExt cx="2423582" cy="1357541"/>
          </a:xfrm>
        </p:grpSpPr>
        <p:sp>
          <p:nvSpPr>
            <p:cNvPr id="21" name="Google Shape;21;p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23"/>
          <p:cNvGrpSpPr/>
          <p:nvPr/>
        </p:nvGrpSpPr>
        <p:grpSpPr>
          <a:xfrm>
            <a:off x="0" y="4569045"/>
            <a:ext cx="1022509" cy="572747"/>
            <a:chOff x="-77" y="3784091"/>
            <a:chExt cx="2423582" cy="1357541"/>
          </a:xfrm>
        </p:grpSpPr>
        <p:sp>
          <p:nvSpPr>
            <p:cNvPr id="468" name="Google Shape;468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3" name="Google Shape;473;p23"/>
          <p:cNvGrpSpPr/>
          <p:nvPr/>
        </p:nvGrpSpPr>
        <p:grpSpPr>
          <a:xfrm rot="10800000">
            <a:off x="8121500" y="-2"/>
            <a:ext cx="1022509" cy="572747"/>
            <a:chOff x="-77" y="3784091"/>
            <a:chExt cx="2423582" cy="1357541"/>
          </a:xfrm>
        </p:grpSpPr>
        <p:sp>
          <p:nvSpPr>
            <p:cNvPr id="474" name="Google Shape;474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9" name="Google Shape;479;p23"/>
          <p:cNvGrpSpPr/>
          <p:nvPr/>
        </p:nvGrpSpPr>
        <p:grpSpPr>
          <a:xfrm flipH="1">
            <a:off x="8121500" y="4569895"/>
            <a:ext cx="1022509" cy="572747"/>
            <a:chOff x="-77" y="3784091"/>
            <a:chExt cx="2423582" cy="1357541"/>
          </a:xfrm>
        </p:grpSpPr>
        <p:sp>
          <p:nvSpPr>
            <p:cNvPr id="480" name="Google Shape;480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5" name="Google Shape;485;p23"/>
          <p:cNvGrpSpPr/>
          <p:nvPr/>
        </p:nvGrpSpPr>
        <p:grpSpPr>
          <a:xfrm rot="10800000" flipH="1">
            <a:off x="0" y="848"/>
            <a:ext cx="1022509" cy="572747"/>
            <a:chOff x="-77" y="3784091"/>
            <a:chExt cx="2423582" cy="1357541"/>
          </a:xfrm>
        </p:grpSpPr>
        <p:sp>
          <p:nvSpPr>
            <p:cNvPr id="486" name="Google Shape;486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oogle Shape;492;p24"/>
          <p:cNvGrpSpPr/>
          <p:nvPr/>
        </p:nvGrpSpPr>
        <p:grpSpPr>
          <a:xfrm rot="5400000" flipH="1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493" name="Google Shape;493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8" name="Google Shape;498;p24"/>
          <p:cNvGrpSpPr/>
          <p:nvPr/>
        </p:nvGrpSpPr>
        <p:grpSpPr>
          <a:xfrm rot="-5400000" flipH="1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499" name="Google Shape;499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9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"/>
          <p:cNvSpPr txBox="1">
            <a:spLocks noGrp="1"/>
          </p:cNvSpPr>
          <p:nvPr>
            <p:ph type="title"/>
          </p:nvPr>
        </p:nvSpPr>
        <p:spPr>
          <a:xfrm>
            <a:off x="1902600" y="1512225"/>
            <a:ext cx="5338800" cy="18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 idx="2"/>
          </p:nvPr>
        </p:nvSpPr>
        <p:spPr>
          <a:xfrm>
            <a:off x="1449150" y="3334700"/>
            <a:ext cx="6245700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20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61" name="Google Shape;61;p5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62" name="Google Shape;62;p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" name="Google Shape;67;p5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68" name="Google Shape;68;p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"/>
          <p:cNvSpPr txBox="1">
            <a:spLocks noGrp="1"/>
          </p:cNvSpPr>
          <p:nvPr>
            <p:ph type="title"/>
          </p:nvPr>
        </p:nvSpPr>
        <p:spPr>
          <a:xfrm>
            <a:off x="4939700" y="1288261"/>
            <a:ext cx="19053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6"/>
          <p:cNvSpPr txBox="1">
            <a:spLocks noGrp="1"/>
          </p:cNvSpPr>
          <p:nvPr>
            <p:ph type="body" idx="1"/>
          </p:nvPr>
        </p:nvSpPr>
        <p:spPr>
          <a:xfrm>
            <a:off x="4939700" y="2182538"/>
            <a:ext cx="1905300" cy="18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76" name="Google Shape;76;p6"/>
          <p:cNvGrpSpPr/>
          <p:nvPr/>
        </p:nvGrpSpPr>
        <p:grpSpPr>
          <a:xfrm>
            <a:off x="4524300" y="1013625"/>
            <a:ext cx="95400" cy="3116250"/>
            <a:chOff x="4524300" y="1013625"/>
            <a:chExt cx="95400" cy="3116250"/>
          </a:xfrm>
        </p:grpSpPr>
        <p:sp>
          <p:nvSpPr>
            <p:cNvPr id="77" name="Google Shape;77;p6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43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6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2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6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294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6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68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6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07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6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117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"/>
          <p:cNvSpPr txBox="1">
            <a:spLocks noGrp="1"/>
          </p:cNvSpPr>
          <p:nvPr>
            <p:ph type="title"/>
          </p:nvPr>
        </p:nvSpPr>
        <p:spPr>
          <a:xfrm>
            <a:off x="1552575" y="531500"/>
            <a:ext cx="4714800" cy="1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 txBox="1">
            <a:spLocks noGrp="1"/>
          </p:cNvSpPr>
          <p:nvPr>
            <p:ph type="subTitle" idx="1"/>
          </p:nvPr>
        </p:nvSpPr>
        <p:spPr>
          <a:xfrm>
            <a:off x="1410963" y="1423411"/>
            <a:ext cx="23172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8"/>
          <p:cNvSpPr txBox="1">
            <a:spLocks noGrp="1"/>
          </p:cNvSpPr>
          <p:nvPr>
            <p:ph type="subTitle" idx="2"/>
          </p:nvPr>
        </p:nvSpPr>
        <p:spPr>
          <a:xfrm>
            <a:off x="1411463" y="1799502"/>
            <a:ext cx="23169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8"/>
          <p:cNvSpPr txBox="1">
            <a:spLocks noGrp="1"/>
          </p:cNvSpPr>
          <p:nvPr>
            <p:ph type="subTitle" idx="3"/>
          </p:nvPr>
        </p:nvSpPr>
        <p:spPr>
          <a:xfrm>
            <a:off x="1410988" y="2450149"/>
            <a:ext cx="23169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ubTitle" idx="4"/>
          </p:nvPr>
        </p:nvSpPr>
        <p:spPr>
          <a:xfrm>
            <a:off x="1411225" y="2826240"/>
            <a:ext cx="23169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8"/>
          <p:cNvSpPr txBox="1">
            <a:spLocks noGrp="1"/>
          </p:cNvSpPr>
          <p:nvPr>
            <p:ph type="subTitle" idx="5"/>
          </p:nvPr>
        </p:nvSpPr>
        <p:spPr>
          <a:xfrm>
            <a:off x="5415963" y="1423411"/>
            <a:ext cx="23169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8"/>
          <p:cNvSpPr txBox="1">
            <a:spLocks noGrp="1"/>
          </p:cNvSpPr>
          <p:nvPr>
            <p:ph type="subTitle" idx="6"/>
          </p:nvPr>
        </p:nvSpPr>
        <p:spPr>
          <a:xfrm>
            <a:off x="5416013" y="1799502"/>
            <a:ext cx="23169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332101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8"/>
          <p:cNvSpPr txBox="1">
            <a:spLocks noGrp="1"/>
          </p:cNvSpPr>
          <p:nvPr>
            <p:ph type="subTitle" idx="7"/>
          </p:nvPr>
        </p:nvSpPr>
        <p:spPr>
          <a:xfrm>
            <a:off x="1410963" y="3476889"/>
            <a:ext cx="23172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ubTitle" idx="8"/>
          </p:nvPr>
        </p:nvSpPr>
        <p:spPr>
          <a:xfrm>
            <a:off x="1411463" y="3852989"/>
            <a:ext cx="23169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8"/>
          <p:cNvSpPr txBox="1">
            <a:spLocks noGrp="1"/>
          </p:cNvSpPr>
          <p:nvPr>
            <p:ph type="subTitle" idx="9"/>
          </p:nvPr>
        </p:nvSpPr>
        <p:spPr>
          <a:xfrm>
            <a:off x="5415788" y="2450151"/>
            <a:ext cx="23172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8"/>
          <p:cNvSpPr txBox="1">
            <a:spLocks noGrp="1"/>
          </p:cNvSpPr>
          <p:nvPr>
            <p:ph type="subTitle" idx="13"/>
          </p:nvPr>
        </p:nvSpPr>
        <p:spPr>
          <a:xfrm>
            <a:off x="5416125" y="2826251"/>
            <a:ext cx="23169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8"/>
          <p:cNvSpPr txBox="1">
            <a:spLocks noGrp="1"/>
          </p:cNvSpPr>
          <p:nvPr>
            <p:ph type="subTitle" idx="14"/>
          </p:nvPr>
        </p:nvSpPr>
        <p:spPr>
          <a:xfrm>
            <a:off x="5415963" y="3476887"/>
            <a:ext cx="23169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8"/>
          <p:cNvSpPr txBox="1">
            <a:spLocks noGrp="1"/>
          </p:cNvSpPr>
          <p:nvPr>
            <p:ph type="subTitle" idx="15"/>
          </p:nvPr>
        </p:nvSpPr>
        <p:spPr>
          <a:xfrm>
            <a:off x="5416013" y="3852989"/>
            <a:ext cx="23169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9" name="Google Shape;99;p8"/>
          <p:cNvGrpSpPr/>
          <p:nvPr/>
        </p:nvGrpSpPr>
        <p:grpSpPr>
          <a:xfrm>
            <a:off x="0" y="4569045"/>
            <a:ext cx="1022509" cy="572747"/>
            <a:chOff x="-77" y="3784091"/>
            <a:chExt cx="2423582" cy="1357541"/>
          </a:xfrm>
        </p:grpSpPr>
        <p:sp>
          <p:nvSpPr>
            <p:cNvPr id="100" name="Google Shape;100;p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" name="Google Shape;105;p8"/>
          <p:cNvGrpSpPr/>
          <p:nvPr/>
        </p:nvGrpSpPr>
        <p:grpSpPr>
          <a:xfrm rot="10800000">
            <a:off x="8121500" y="-2"/>
            <a:ext cx="1022509" cy="572747"/>
            <a:chOff x="-77" y="3784091"/>
            <a:chExt cx="2423582" cy="1357541"/>
          </a:xfrm>
        </p:grpSpPr>
        <p:sp>
          <p:nvSpPr>
            <p:cNvPr id="106" name="Google Shape;106;p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" name="Google Shape;111;p8"/>
          <p:cNvGrpSpPr/>
          <p:nvPr/>
        </p:nvGrpSpPr>
        <p:grpSpPr>
          <a:xfrm>
            <a:off x="4524300" y="1394625"/>
            <a:ext cx="95400" cy="3116250"/>
            <a:chOff x="4524300" y="1013625"/>
            <a:chExt cx="95400" cy="3116250"/>
          </a:xfrm>
        </p:grpSpPr>
        <p:sp>
          <p:nvSpPr>
            <p:cNvPr id="112" name="Google Shape;112;p8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43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2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294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68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07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117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9"/>
          <p:cNvSpPr txBox="1">
            <a:spLocks noGrp="1"/>
          </p:cNvSpPr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0" name="Google Shape;120;p9"/>
          <p:cNvSpPr txBox="1">
            <a:spLocks noGrp="1"/>
          </p:cNvSpPr>
          <p:nvPr>
            <p:ph type="title" idx="2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121" name="Google Shape;121;p9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</p:grpSpPr>
        <p:sp>
          <p:nvSpPr>
            <p:cNvPr id="122" name="Google Shape;122;p9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43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9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2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9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294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9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68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9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07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9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117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30" name="Google Shape;130;p10"/>
          <p:cNvGrpSpPr/>
          <p:nvPr/>
        </p:nvGrpSpPr>
        <p:grpSpPr>
          <a:xfrm>
            <a:off x="0" y="4569045"/>
            <a:ext cx="1022509" cy="572747"/>
            <a:chOff x="-77" y="3784091"/>
            <a:chExt cx="2423582" cy="1357541"/>
          </a:xfrm>
        </p:grpSpPr>
        <p:sp>
          <p:nvSpPr>
            <p:cNvPr id="131" name="Google Shape;131;p1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6" name="Google Shape;136;p10"/>
          <p:cNvGrpSpPr/>
          <p:nvPr/>
        </p:nvGrpSpPr>
        <p:grpSpPr>
          <a:xfrm rot="10800000">
            <a:off x="8121500" y="-2"/>
            <a:ext cx="1022509" cy="572747"/>
            <a:chOff x="-77" y="3784091"/>
            <a:chExt cx="2423582" cy="1357541"/>
          </a:xfrm>
        </p:grpSpPr>
        <p:sp>
          <p:nvSpPr>
            <p:cNvPr id="137" name="Google Shape;137;p1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"/>
          <p:cNvSpPr txBox="1">
            <a:spLocks noGrp="1"/>
          </p:cNvSpPr>
          <p:nvPr>
            <p:ph type="title"/>
          </p:nvPr>
        </p:nvSpPr>
        <p:spPr>
          <a:xfrm>
            <a:off x="5162060" y="2286734"/>
            <a:ext cx="214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1"/>
          <p:cNvSpPr txBox="1">
            <a:spLocks noGrp="1"/>
          </p:cNvSpPr>
          <p:nvPr>
            <p:ph type="body" idx="1"/>
          </p:nvPr>
        </p:nvSpPr>
        <p:spPr>
          <a:xfrm>
            <a:off x="5162065" y="2821334"/>
            <a:ext cx="21453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5" name="Google Shape;145;p11"/>
          <p:cNvSpPr txBox="1">
            <a:spLocks noGrp="1"/>
          </p:cNvSpPr>
          <p:nvPr>
            <p:ph type="body" idx="2"/>
          </p:nvPr>
        </p:nvSpPr>
        <p:spPr>
          <a:xfrm>
            <a:off x="1836640" y="2821334"/>
            <a:ext cx="21453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6" name="Google Shape;146;p11"/>
          <p:cNvSpPr txBox="1">
            <a:spLocks noGrp="1"/>
          </p:cNvSpPr>
          <p:nvPr>
            <p:ph type="title" idx="3"/>
          </p:nvPr>
        </p:nvSpPr>
        <p:spPr>
          <a:xfrm>
            <a:off x="1836635" y="2286734"/>
            <a:ext cx="214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1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48" name="Google Shape;148;p11"/>
          <p:cNvGrpSpPr/>
          <p:nvPr/>
        </p:nvGrpSpPr>
        <p:grpSpPr>
          <a:xfrm>
            <a:off x="0" y="4569045"/>
            <a:ext cx="1022509" cy="572747"/>
            <a:chOff x="-77" y="3784091"/>
            <a:chExt cx="2423582" cy="1357541"/>
          </a:xfrm>
        </p:grpSpPr>
        <p:sp>
          <p:nvSpPr>
            <p:cNvPr id="149" name="Google Shape;149;p1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" name="Google Shape;154;p11"/>
          <p:cNvGrpSpPr/>
          <p:nvPr/>
        </p:nvGrpSpPr>
        <p:grpSpPr>
          <a:xfrm flipH="1">
            <a:off x="8121500" y="4569045"/>
            <a:ext cx="1022509" cy="572747"/>
            <a:chOff x="-77" y="3784091"/>
            <a:chExt cx="2423582" cy="1357541"/>
          </a:xfrm>
        </p:grpSpPr>
        <p:sp>
          <p:nvSpPr>
            <p:cNvPr id="155" name="Google Shape;155;p1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" name="Google Shape;160;p11"/>
          <p:cNvGrpSpPr/>
          <p:nvPr/>
        </p:nvGrpSpPr>
        <p:grpSpPr>
          <a:xfrm>
            <a:off x="4524300" y="1242225"/>
            <a:ext cx="95400" cy="3116250"/>
            <a:chOff x="4524300" y="1013625"/>
            <a:chExt cx="95400" cy="3116250"/>
          </a:xfrm>
        </p:grpSpPr>
        <p:sp>
          <p:nvSpPr>
            <p:cNvPr id="161" name="Google Shape;161;p11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43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1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2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1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294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1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68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1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07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1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117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5"/>
          <p:cNvSpPr txBox="1">
            <a:spLocks noGrp="1"/>
          </p:cNvSpPr>
          <p:nvPr>
            <p:ph type="ctrTitle"/>
          </p:nvPr>
        </p:nvSpPr>
        <p:spPr>
          <a:xfrm>
            <a:off x="720000" y="1460288"/>
            <a:ext cx="4079700" cy="26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WORKSHOP </a:t>
            </a:r>
            <a:endParaRPr/>
          </a:p>
        </p:txBody>
      </p:sp>
      <p:sp>
        <p:nvSpPr>
          <p:cNvPr id="509" name="Google Shape;509;p25"/>
          <p:cNvSpPr txBox="1">
            <a:spLocks noGrp="1"/>
          </p:cNvSpPr>
          <p:nvPr>
            <p:ph type="subTitle" idx="1"/>
          </p:nvPr>
        </p:nvSpPr>
        <p:spPr>
          <a:xfrm>
            <a:off x="720000" y="3984528"/>
            <a:ext cx="2994600" cy="9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DAY 2</a:t>
            </a:r>
            <a:endParaRPr sz="2900"/>
          </a:p>
        </p:txBody>
      </p:sp>
      <p:pic>
        <p:nvPicPr>
          <p:cNvPr id="510" name="Google Shape;51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9975" y="1039075"/>
            <a:ext cx="4039499" cy="3474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9151" y="-256450"/>
            <a:ext cx="2393728" cy="239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nditional Statements in Python - Python Tutorial - Naukri Learning">
            <a:extLst>
              <a:ext uri="{FF2B5EF4-FFF2-40B4-BE49-F238E27FC236}">
                <a16:creationId xmlns:a16="http://schemas.microsoft.com/office/drawing/2014/main" id="{687B3B75-DC11-4A56-A59D-DCB59A513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902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C5855-0D62-4C55-B2AA-F6CB0A051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If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A739F-E99D-4A64-A0B3-73149B7CE0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>
                <a:solidFill>
                  <a:schemeClr val="accent3">
                    <a:lumMod val="60000"/>
                    <a:lumOff val="40000"/>
                  </a:schemeClr>
                </a:solidFill>
                <a:latin typeface="Lato" panose="020F0502020204030203" pitchFamily="34" charset="0"/>
              </a:rPr>
              <a:t>O</a:t>
            </a:r>
            <a:r>
              <a:rPr lang="en-US" sz="2000" b="0" i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Lato" panose="020F0502020204030203" pitchFamily="34" charset="0"/>
              </a:rPr>
              <a:t>nly executes if the condition in the if statement is true</a:t>
            </a:r>
          </a:p>
          <a:p>
            <a:pPr marL="152400" indent="0">
              <a:buNone/>
            </a:pPr>
            <a:r>
              <a:rPr lang="en-IN"/>
              <a:t>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99FB7EF-B7CF-4AAB-8E63-0E4DB7B02F03}"/>
              </a:ext>
            </a:extLst>
          </p:cNvPr>
          <p:cNvSpPr/>
          <p:nvPr/>
        </p:nvSpPr>
        <p:spPr>
          <a:xfrm>
            <a:off x="1061537" y="2289404"/>
            <a:ext cx="1639145" cy="77429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/>
              <a:t>If expression:</a:t>
            </a:r>
          </a:p>
          <a:p>
            <a:r>
              <a:rPr lang="en-IN"/>
              <a:t>statement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A8D465-00D7-40EB-A29C-52454C359008}"/>
              </a:ext>
            </a:extLst>
          </p:cNvPr>
          <p:cNvSpPr txBox="1"/>
          <p:nvPr/>
        </p:nvSpPr>
        <p:spPr>
          <a:xfrm>
            <a:off x="925460" y="1827289"/>
            <a:ext cx="340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>
                <a:solidFill>
                  <a:schemeClr val="bg1">
                    <a:lumMod val="85000"/>
                  </a:schemeClr>
                </a:solidFill>
              </a:rPr>
              <a:t>The syntax for if statement: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63E4203-9BBA-468A-B44F-2DFF738CA893}"/>
              </a:ext>
            </a:extLst>
          </p:cNvPr>
          <p:cNvSpPr/>
          <p:nvPr/>
        </p:nvSpPr>
        <p:spPr>
          <a:xfrm>
            <a:off x="5329914" y="2891432"/>
            <a:ext cx="3586162" cy="19216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= 25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 = 170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b &gt; a: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print("b is greater than a")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output : b is greater than 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07473B-2229-4611-8152-2D791BB527A7}"/>
              </a:ext>
            </a:extLst>
          </p:cNvPr>
          <p:cNvSpPr txBox="1"/>
          <p:nvPr/>
        </p:nvSpPr>
        <p:spPr>
          <a:xfrm>
            <a:off x="4907756" y="2289404"/>
            <a:ext cx="2878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>
                <a:solidFill>
                  <a:schemeClr val="tx1">
                    <a:lumMod val="75000"/>
                  </a:schemeClr>
                </a:solidFill>
              </a:rPr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381679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f statement in C Programming - Programtopia">
            <a:extLst>
              <a:ext uri="{FF2B5EF4-FFF2-40B4-BE49-F238E27FC236}">
                <a16:creationId xmlns:a16="http://schemas.microsoft.com/office/drawing/2014/main" id="{D1B642A5-BE56-40A4-99FB-BDB92B3AA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905" y="1183482"/>
            <a:ext cx="4093369" cy="336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434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96262-A3A2-48F8-B3F8-4C4A23600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If-Else Statements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6C5BD-D65C-4B6B-A93A-341D1E0B9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2" y="1214060"/>
            <a:ext cx="7890600" cy="3143400"/>
          </a:xfrm>
        </p:spPr>
        <p:txBody>
          <a:bodyPr/>
          <a:lstStyle/>
          <a:p>
            <a:pPr algn="l"/>
            <a:r>
              <a:rPr lang="en-US" sz="1600" b="0" i="0">
                <a:solidFill>
                  <a:schemeClr val="accent1"/>
                </a:solidFill>
                <a:effectLst/>
                <a:latin typeface="Lato" panose="020F0502020204030203" pitchFamily="34" charset="0"/>
              </a:rPr>
              <a:t>This statement is used when both the true and false parts of a given condition are specified to be executed. When the condition is true, the statement inside the if block is executed; if the condition is false, the statement outside the if block is executed.</a:t>
            </a:r>
          </a:p>
          <a:p>
            <a:pPr marL="152400" indent="0" algn="l">
              <a:buNone/>
            </a:pPr>
            <a:endParaRPr lang="en-US" b="0" i="0">
              <a:solidFill>
                <a:srgbClr val="222222"/>
              </a:solidFill>
              <a:effectLst/>
              <a:latin typeface="Lato" panose="020F0502020204030203" pitchFamily="34" charset="0"/>
            </a:endParaRPr>
          </a:p>
          <a:p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FF3B27D-0575-4603-9CEA-15F4707E6516}"/>
              </a:ext>
            </a:extLst>
          </p:cNvPr>
          <p:cNvSpPr/>
          <p:nvPr/>
        </p:nvSpPr>
        <p:spPr>
          <a:xfrm>
            <a:off x="457202" y="2789676"/>
            <a:ext cx="3943348" cy="109006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condition 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#Will executes this block if the condition is true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else 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#Will executes this block if the condition is false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A531EC-75FC-4C37-913D-227BC7DC2D93}"/>
              </a:ext>
            </a:extLst>
          </p:cNvPr>
          <p:cNvSpPr txBox="1"/>
          <p:nvPr/>
        </p:nvSpPr>
        <p:spPr>
          <a:xfrm>
            <a:off x="5350669" y="2583684"/>
            <a:ext cx="1664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>
                <a:solidFill>
                  <a:schemeClr val="tx1">
                    <a:lumMod val="75000"/>
                  </a:schemeClr>
                </a:solidFill>
              </a:rPr>
              <a:t>Example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7830E2-E797-4F9F-AD83-AC0E8E8DD53C}"/>
              </a:ext>
            </a:extLst>
          </p:cNvPr>
          <p:cNvSpPr txBox="1"/>
          <p:nvPr/>
        </p:nvSpPr>
        <p:spPr>
          <a:xfrm>
            <a:off x="518253" y="2215989"/>
            <a:ext cx="1664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>
                <a:solidFill>
                  <a:schemeClr val="bg1">
                    <a:lumMod val="75000"/>
                  </a:schemeClr>
                </a:solidFill>
              </a:rPr>
              <a:t>Syntax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8EA8548-1868-4367-A96C-AACD02DE2A44}"/>
              </a:ext>
            </a:extLst>
          </p:cNvPr>
          <p:cNvSpPr/>
          <p:nvPr/>
        </p:nvSpPr>
        <p:spPr>
          <a:xfrm>
            <a:off x="5164931" y="3106904"/>
            <a:ext cx="3643313" cy="19424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 = 5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num &gt;= 0: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print("Positive or Zero")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else: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print("Negative number")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output : Positive or Zero</a:t>
            </a:r>
          </a:p>
        </p:txBody>
      </p:sp>
    </p:spTree>
    <p:extLst>
      <p:ext uri="{BB962C8B-B14F-4D97-AF65-F5344CB8AC3E}">
        <p14:creationId xmlns:p14="http://schemas.microsoft.com/office/powerpoint/2010/main" val="217420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f Else in Python | FlowChart | Syntax and Examples">
            <a:extLst>
              <a:ext uri="{FF2B5EF4-FFF2-40B4-BE49-F238E27FC236}">
                <a16:creationId xmlns:a16="http://schemas.microsoft.com/office/drawing/2014/main" id="{B332E4A0-4740-46C1-8125-711D3CCF6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909638"/>
            <a:ext cx="5943600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57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D8192-3CE9-47FD-8D13-E74483EE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If-elif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8BE677-04AD-4866-ABB4-28C3A488D8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>
                <a:solidFill>
                  <a:schemeClr val="accent2">
                    <a:lumMod val="40000"/>
                    <a:lumOff val="60000"/>
                  </a:schemeClr>
                </a:solidFill>
              </a:rPr>
              <a:t>In this case, the If condition is evaluated first. If it is false, the Elif statement will be executed; if it also comes false, the Else statement will be executed.</a:t>
            </a:r>
          </a:p>
          <a:p>
            <a:pPr marL="152400" indent="0">
              <a:buNone/>
            </a:pPr>
            <a:endParaRPr lang="en-US" sz="160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endParaRPr lang="en-US" sz="160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152400" indent="0">
              <a:buNone/>
            </a:pPr>
            <a:endParaRPr lang="en-IN" sz="160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C5479D9-66F6-4698-86EC-23D7CA9D1973}"/>
              </a:ext>
            </a:extLst>
          </p:cNvPr>
          <p:cNvSpPr/>
          <p:nvPr/>
        </p:nvSpPr>
        <p:spPr>
          <a:xfrm>
            <a:off x="533400" y="2764632"/>
            <a:ext cx="3078957" cy="166841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/>
              <a:t>if condition :</a:t>
            </a:r>
          </a:p>
          <a:p>
            <a:r>
              <a:rPr lang="en-IN"/>
              <a:t>    Body of if</a:t>
            </a:r>
          </a:p>
          <a:p>
            <a:r>
              <a:rPr lang="en-IN"/>
              <a:t>elif condition :</a:t>
            </a:r>
          </a:p>
          <a:p>
            <a:r>
              <a:rPr lang="en-IN"/>
              <a:t>    Body of elif</a:t>
            </a:r>
          </a:p>
          <a:p>
            <a:r>
              <a:rPr lang="en-IN"/>
              <a:t>else: </a:t>
            </a:r>
          </a:p>
          <a:p>
            <a:r>
              <a:rPr lang="en-IN"/>
              <a:t>    Body of else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77EC9D-7486-41C7-B606-9EB087109604}"/>
              </a:ext>
            </a:extLst>
          </p:cNvPr>
          <p:cNvSpPr txBox="1"/>
          <p:nvPr/>
        </p:nvSpPr>
        <p:spPr>
          <a:xfrm>
            <a:off x="518253" y="2215989"/>
            <a:ext cx="1664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>
                <a:solidFill>
                  <a:schemeClr val="bg1">
                    <a:lumMod val="75000"/>
                  </a:schemeClr>
                </a:solidFill>
              </a:rPr>
              <a:t>Syntax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D2E2C7-8926-468D-B8A6-34FAE7A617CB}"/>
              </a:ext>
            </a:extLst>
          </p:cNvPr>
          <p:cNvSpPr txBox="1"/>
          <p:nvPr/>
        </p:nvSpPr>
        <p:spPr>
          <a:xfrm>
            <a:off x="5350669" y="2583684"/>
            <a:ext cx="1664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>
                <a:solidFill>
                  <a:schemeClr val="tx1">
                    <a:lumMod val="75000"/>
                  </a:schemeClr>
                </a:solidFill>
              </a:rPr>
              <a:t>Example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DD699CB-A3E6-4BC9-9607-ADFFD7088C1E}"/>
              </a:ext>
            </a:extLst>
          </p:cNvPr>
          <p:cNvSpPr/>
          <p:nvPr/>
        </p:nvSpPr>
        <p:spPr>
          <a:xfrm>
            <a:off x="5164931" y="3106904"/>
            <a:ext cx="3643313" cy="19424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/>
              <a:t> </a:t>
            </a:r>
          </a:p>
          <a:p>
            <a:r>
              <a:rPr lang="en-IN">
                <a:solidFill>
                  <a:schemeClr val="accent1">
                    <a:lumMod val="50000"/>
                  </a:schemeClr>
                </a:solidFill>
              </a:rPr>
              <a:t>num = 7</a:t>
            </a:r>
          </a:p>
          <a:p>
            <a:r>
              <a:rPr lang="en-IN">
                <a:solidFill>
                  <a:schemeClr val="accent1">
                    <a:lumMod val="50000"/>
                  </a:schemeClr>
                </a:solidFill>
              </a:rPr>
              <a:t>if num &gt; 0:</a:t>
            </a:r>
          </a:p>
          <a:p>
            <a:r>
              <a:rPr lang="en-IN">
                <a:solidFill>
                  <a:schemeClr val="accent1">
                    <a:lumMod val="50000"/>
                  </a:schemeClr>
                </a:solidFill>
              </a:rPr>
              <a:t>    print("Positive number")</a:t>
            </a:r>
          </a:p>
          <a:p>
            <a:r>
              <a:rPr lang="en-IN">
                <a:solidFill>
                  <a:schemeClr val="accent1">
                    <a:lumMod val="50000"/>
                  </a:schemeClr>
                </a:solidFill>
              </a:rPr>
              <a:t>elif num == 0:</a:t>
            </a:r>
          </a:p>
          <a:p>
            <a:r>
              <a:rPr lang="en-IN">
                <a:solidFill>
                  <a:schemeClr val="accent1">
                    <a:lumMod val="50000"/>
                  </a:schemeClr>
                </a:solidFill>
              </a:rPr>
              <a:t>    print("Zero")</a:t>
            </a:r>
          </a:p>
          <a:p>
            <a:r>
              <a:rPr lang="en-IN">
                <a:solidFill>
                  <a:schemeClr val="accent1">
                    <a:lumMod val="50000"/>
                  </a:schemeClr>
                </a:solidFill>
              </a:rPr>
              <a:t>else:</a:t>
            </a:r>
          </a:p>
          <a:p>
            <a:r>
              <a:rPr lang="en-IN">
                <a:solidFill>
                  <a:schemeClr val="accent1">
                    <a:lumMod val="50000"/>
                  </a:schemeClr>
                </a:solidFill>
              </a:rPr>
              <a:t>    print("Negative number")</a:t>
            </a:r>
          </a:p>
          <a:p>
            <a:r>
              <a:rPr lang="en-IN">
                <a:solidFill>
                  <a:schemeClr val="accent1">
                    <a:lumMod val="50000"/>
                  </a:schemeClr>
                </a:solidFill>
              </a:rPr>
              <a:t>output:  Positive number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12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/>
      <p:bldP spid="7" grpId="0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34"/>
          <p:cNvSpPr txBox="1">
            <a:spLocks noGrp="1"/>
          </p:cNvSpPr>
          <p:nvPr>
            <p:ph type="title"/>
          </p:nvPr>
        </p:nvSpPr>
        <p:spPr>
          <a:xfrm>
            <a:off x="311700" y="241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If else,elif conditional statements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583" name="Google Shape;58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7975" y="981025"/>
            <a:ext cx="4689450" cy="375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5"/>
          <p:cNvSpPr txBox="1">
            <a:spLocks noGrp="1"/>
          </p:cNvSpPr>
          <p:nvPr>
            <p:ph type="title"/>
          </p:nvPr>
        </p:nvSpPr>
        <p:spPr>
          <a:xfrm>
            <a:off x="311700" y="8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Loops in Python</a:t>
            </a:r>
            <a:endParaRPr/>
          </a:p>
        </p:txBody>
      </p:sp>
      <p:sp>
        <p:nvSpPr>
          <p:cNvPr id="589" name="Google Shape;589;p35"/>
          <p:cNvSpPr txBox="1">
            <a:spLocks noGrp="1"/>
          </p:cNvSpPr>
          <p:nvPr>
            <p:ph type="body" idx="1"/>
          </p:nvPr>
        </p:nvSpPr>
        <p:spPr>
          <a:xfrm>
            <a:off x="161675" y="6534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Loop allows the execution of a statement or a group of statement multiple times.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 order to enter the loop there are certain conditions defined in the beginning.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Once the condition becomes false the loop stops and the control moves out of the loop.</a:t>
            </a:r>
            <a:endParaRPr sz="1300"/>
          </a:p>
        </p:txBody>
      </p:sp>
      <p:pic>
        <p:nvPicPr>
          <p:cNvPr id="590" name="Google Shape;59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1250" y="2113100"/>
            <a:ext cx="4591050" cy="25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793575"/>
            <a:ext cx="3200024" cy="119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175" y="842063"/>
            <a:ext cx="8668951" cy="345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60800" cy="6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Loop in Python</a:t>
            </a:r>
            <a:endParaRPr/>
          </a:p>
        </p:txBody>
      </p:sp>
      <p:sp>
        <p:nvSpPr>
          <p:cNvPr id="602" name="Google Shape;602;p37"/>
          <p:cNvSpPr/>
          <p:nvPr/>
        </p:nvSpPr>
        <p:spPr>
          <a:xfrm>
            <a:off x="215275" y="3064675"/>
            <a:ext cx="2968200" cy="1510800"/>
          </a:xfrm>
          <a:prstGeom prst="roundRect">
            <a:avLst>
              <a:gd name="adj" fmla="val 16667"/>
            </a:avLst>
          </a:prstGeom>
          <a:solidFill>
            <a:srgbClr val="35C2DF">
              <a:alpha val="756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/>
              <a:t>While Loop</a:t>
            </a:r>
            <a:endParaRPr sz="2900" b="1"/>
          </a:p>
        </p:txBody>
      </p:sp>
      <p:sp>
        <p:nvSpPr>
          <p:cNvPr id="603" name="Google Shape;603;p37"/>
          <p:cNvSpPr/>
          <p:nvPr/>
        </p:nvSpPr>
        <p:spPr>
          <a:xfrm>
            <a:off x="2799175" y="1116800"/>
            <a:ext cx="2968200" cy="1510800"/>
          </a:xfrm>
          <a:prstGeom prst="roundRect">
            <a:avLst>
              <a:gd name="adj" fmla="val 16667"/>
            </a:avLst>
          </a:prstGeom>
          <a:solidFill>
            <a:srgbClr val="35C2DF">
              <a:alpha val="756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/>
              <a:t>For Loop</a:t>
            </a:r>
            <a:endParaRPr sz="2900" b="1"/>
          </a:p>
        </p:txBody>
      </p:sp>
      <p:sp>
        <p:nvSpPr>
          <p:cNvPr id="604" name="Google Shape;604;p37"/>
          <p:cNvSpPr/>
          <p:nvPr/>
        </p:nvSpPr>
        <p:spPr>
          <a:xfrm>
            <a:off x="5767375" y="3133700"/>
            <a:ext cx="2968200" cy="1510800"/>
          </a:xfrm>
          <a:prstGeom prst="roundRect">
            <a:avLst>
              <a:gd name="adj" fmla="val 16667"/>
            </a:avLst>
          </a:prstGeom>
          <a:solidFill>
            <a:srgbClr val="35C2DF">
              <a:alpha val="756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/>
              <a:t>Nested Loop</a:t>
            </a:r>
            <a:endParaRPr sz="29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6"/>
          <p:cNvSpPr txBox="1">
            <a:spLocks noGrp="1"/>
          </p:cNvSpPr>
          <p:nvPr>
            <p:ph type="title"/>
          </p:nvPr>
        </p:nvSpPr>
        <p:spPr>
          <a:xfrm>
            <a:off x="385775" y="2703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20"/>
              <a:t>Arrays </a:t>
            </a:r>
            <a:endParaRPr sz="3920"/>
          </a:p>
        </p:txBody>
      </p:sp>
      <p:sp>
        <p:nvSpPr>
          <p:cNvPr id="517" name="Google Shape;517;p26"/>
          <p:cNvSpPr txBox="1"/>
          <p:nvPr/>
        </p:nvSpPr>
        <p:spPr>
          <a:xfrm rot="10800000" flipH="1">
            <a:off x="5464975" y="2418000"/>
            <a:ext cx="125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6"/>
          <p:cNvSpPr/>
          <p:nvPr/>
        </p:nvSpPr>
        <p:spPr>
          <a:xfrm>
            <a:off x="385775" y="1318025"/>
            <a:ext cx="8197500" cy="1028700"/>
          </a:xfrm>
          <a:prstGeom prst="roundRect">
            <a:avLst>
              <a:gd name="adj" fmla="val 16667"/>
            </a:avLst>
          </a:prstGeom>
          <a:solidFill>
            <a:srgbClr val="35C2DF">
              <a:alpha val="756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An array is a data structure which can hold more than one value at a time.It is the collection  or ordered series of elements of the same type. </a:t>
            </a:r>
            <a:endParaRPr sz="1800" b="1"/>
          </a:p>
        </p:txBody>
      </p:sp>
      <p:pic>
        <p:nvPicPr>
          <p:cNvPr id="519" name="Google Shape;5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647025"/>
            <a:ext cx="3853444" cy="20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7553" y="2821713"/>
            <a:ext cx="4514750" cy="1671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Loop</a:t>
            </a:r>
            <a:endParaRPr/>
          </a:p>
        </p:txBody>
      </p:sp>
      <p:pic>
        <p:nvPicPr>
          <p:cNvPr id="610" name="Google Shape;61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25" y="2436020"/>
            <a:ext cx="2781300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A3B5DB-18F0-4511-B23F-B3B19363EB8C}"/>
              </a:ext>
            </a:extLst>
          </p:cNvPr>
          <p:cNvSpPr txBox="1"/>
          <p:nvPr/>
        </p:nvSpPr>
        <p:spPr>
          <a:xfrm>
            <a:off x="570305" y="1391444"/>
            <a:ext cx="75807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Lato" panose="020F0502020204030203" pitchFamily="34" charset="0"/>
              </a:rPr>
              <a:t>It continually executes the statements(code) as long as the given condition is TRUE.</a:t>
            </a:r>
            <a:endParaRPr lang="en-IN" sz="180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Google Shape;602;p37">
            <a:extLst>
              <a:ext uri="{FF2B5EF4-FFF2-40B4-BE49-F238E27FC236}">
                <a16:creationId xmlns:a16="http://schemas.microsoft.com/office/drawing/2014/main" id="{F859A849-81D9-4BE1-9F63-89C138A78845}"/>
              </a:ext>
            </a:extLst>
          </p:cNvPr>
          <p:cNvSpPr/>
          <p:nvPr/>
        </p:nvSpPr>
        <p:spPr>
          <a:xfrm>
            <a:off x="4572000" y="3208900"/>
            <a:ext cx="3964781" cy="1510800"/>
          </a:xfrm>
          <a:prstGeom prst="roundRect">
            <a:avLst>
              <a:gd name="adj" fmla="val 16667"/>
            </a:avLst>
          </a:prstGeom>
          <a:solidFill>
            <a:srgbClr val="35C2DF">
              <a:alpha val="756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>
                <a:solidFill>
                  <a:schemeClr val="accent1">
                    <a:lumMod val="25000"/>
                  </a:schemeClr>
                </a:solidFill>
              </a:rPr>
              <a:t>i=0</a:t>
            </a:r>
          </a:p>
          <a:p>
            <a:r>
              <a:rPr lang="en-US">
                <a:solidFill>
                  <a:schemeClr val="accent1">
                    <a:lumMod val="25000"/>
                  </a:schemeClr>
                </a:solidFill>
              </a:rPr>
              <a:t>while i&lt;9:</a:t>
            </a:r>
          </a:p>
          <a:p>
            <a:r>
              <a:rPr lang="en-US">
                <a:solidFill>
                  <a:schemeClr val="accent1">
                    <a:lumMod val="25000"/>
                  </a:schemeClr>
                </a:solidFill>
              </a:rPr>
              <a:t>  print('Number:', i)</a:t>
            </a:r>
          </a:p>
          <a:p>
            <a:r>
              <a:rPr lang="en-US">
                <a:solidFill>
                  <a:schemeClr val="accent1">
                    <a:lumMod val="25000"/>
                  </a:schemeClr>
                </a:solidFill>
              </a:rPr>
              <a:t>  i=i+1</a:t>
            </a:r>
          </a:p>
          <a:p>
            <a:r>
              <a:rPr lang="en-US">
                <a:solidFill>
                  <a:schemeClr val="accent1">
                    <a:lumMod val="25000"/>
                  </a:schemeClr>
                </a:solidFill>
              </a:rPr>
              <a:t>print("We have printed the numbers till 8")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52D941-B423-4465-BD7A-60A2B9246708}"/>
              </a:ext>
            </a:extLst>
          </p:cNvPr>
          <p:cNvSpPr txBox="1"/>
          <p:nvPr/>
        </p:nvSpPr>
        <p:spPr>
          <a:xfrm>
            <a:off x="4572000" y="2471738"/>
            <a:ext cx="278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>
                <a:solidFill>
                  <a:schemeClr val="accent6">
                    <a:lumMod val="60000"/>
                    <a:lumOff val="40000"/>
                  </a:schemeClr>
                </a:solidFill>
              </a:rPr>
              <a:t>Example: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11;p38">
            <a:extLst>
              <a:ext uri="{FF2B5EF4-FFF2-40B4-BE49-F238E27FC236}">
                <a16:creationId xmlns:a16="http://schemas.microsoft.com/office/drawing/2014/main" id="{46E3F327-FBE6-4254-BF3D-4F60D89249C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0112" y="1141412"/>
            <a:ext cx="3971925" cy="3409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072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for While loop:</a:t>
            </a:r>
            <a:endParaRPr/>
          </a:p>
        </p:txBody>
      </p:sp>
      <p:pic>
        <p:nvPicPr>
          <p:cNvPr id="617" name="Google Shape;61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863" y="1905000"/>
            <a:ext cx="5248275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0"/>
          <p:cNvSpPr txBox="1">
            <a:spLocks noGrp="1"/>
          </p:cNvSpPr>
          <p:nvPr>
            <p:ph type="title"/>
          </p:nvPr>
        </p:nvSpPr>
        <p:spPr>
          <a:xfrm>
            <a:off x="541750" y="4572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Loop in Python</a:t>
            </a:r>
            <a:endParaRPr/>
          </a:p>
        </p:txBody>
      </p:sp>
      <p:pic>
        <p:nvPicPr>
          <p:cNvPr id="624" name="Google Shape;62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49" y="2758281"/>
            <a:ext cx="2819400" cy="10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602;p37">
            <a:extLst>
              <a:ext uri="{FF2B5EF4-FFF2-40B4-BE49-F238E27FC236}">
                <a16:creationId xmlns:a16="http://schemas.microsoft.com/office/drawing/2014/main" id="{9991AC5A-609C-4C1B-B6BD-4866FF259FF7}"/>
              </a:ext>
            </a:extLst>
          </p:cNvPr>
          <p:cNvSpPr/>
          <p:nvPr/>
        </p:nvSpPr>
        <p:spPr>
          <a:xfrm>
            <a:off x="4465189" y="3561262"/>
            <a:ext cx="2819400" cy="1125038"/>
          </a:xfrm>
          <a:prstGeom prst="roundRect">
            <a:avLst>
              <a:gd name="adj" fmla="val 16667"/>
            </a:avLst>
          </a:prstGeom>
          <a:solidFill>
            <a:srgbClr val="35C2DF">
              <a:alpha val="756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>
                <a:solidFill>
                  <a:schemeClr val="tx1">
                    <a:lumMod val="10000"/>
                  </a:schemeClr>
                </a:solidFill>
                <a:latin typeface="Consolas" panose="020B0609020204030204" pitchFamily="49" charset="0"/>
              </a:rPr>
              <a:t>n </a:t>
            </a:r>
            <a:r>
              <a:rPr lang="en-US" altLang="en-US" b="1">
                <a:solidFill>
                  <a:schemeClr val="tx1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800">
                <a:solidFill>
                  <a:schemeClr val="tx1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en-US">
                <a:solidFill>
                  <a:schemeClr val="tx1">
                    <a:lumMod val="10000"/>
                  </a:schemeClr>
                </a:solidFill>
                <a:latin typeface="Consolas" panose="020B0609020204030204" pitchFamily="49" charset="0"/>
              </a:rPr>
              <a:t>4</a:t>
            </a:r>
            <a:endParaRPr lang="en-US" altLang="en-US" sz="800">
              <a:solidFill>
                <a:schemeClr val="tx1">
                  <a:lumMod val="10000"/>
                </a:schemeClr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>
                <a:solidFill>
                  <a:schemeClr val="tx1">
                    <a:lumMod val="10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altLang="en-US" sz="800">
                <a:solidFill>
                  <a:schemeClr val="tx1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en-US">
                <a:solidFill>
                  <a:schemeClr val="tx1">
                    <a:lumMod val="10000"/>
                  </a:schemeClr>
                </a:solidFill>
                <a:latin typeface="Consolas" panose="020B0609020204030204" pitchFamily="49" charset="0"/>
              </a:rPr>
              <a:t>i </a:t>
            </a:r>
            <a:r>
              <a:rPr lang="en-US" altLang="en-US" b="1">
                <a:solidFill>
                  <a:schemeClr val="tx1">
                    <a:lumMod val="10000"/>
                  </a:schemeClr>
                </a:solidFill>
                <a:latin typeface="Consolas" panose="020B0609020204030204" pitchFamily="49" charset="0"/>
              </a:rPr>
              <a:t>in</a:t>
            </a:r>
            <a:r>
              <a:rPr lang="en-US" altLang="en-US" sz="800">
                <a:solidFill>
                  <a:schemeClr val="tx1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en-US">
                <a:solidFill>
                  <a:schemeClr val="tx1">
                    <a:lumMod val="10000"/>
                  </a:schemeClr>
                </a:solidFill>
                <a:latin typeface="Consolas" panose="020B0609020204030204" pitchFamily="49" charset="0"/>
              </a:rPr>
              <a:t>range(0, n):</a:t>
            </a:r>
            <a:endParaRPr lang="en-US" altLang="en-US" sz="800">
              <a:solidFill>
                <a:schemeClr val="tx1">
                  <a:lumMod val="10000"/>
                </a:schemeClr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>
                <a:solidFill>
                  <a:schemeClr val="tx1">
                    <a:lumMod val="10000"/>
                  </a:schemeClr>
                </a:solidFill>
                <a:latin typeface="Consolas" panose="020B0609020204030204" pitchFamily="49" charset="0"/>
              </a:rPr>
              <a:t>    print(i)</a:t>
            </a:r>
            <a:endParaRPr lang="en-US" altLang="en-US" sz="2400">
              <a:solidFill>
                <a:schemeClr val="tx1">
                  <a:lumMod val="1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CBEDED-D603-4FD1-A4C0-75E6E27ED4CE}"/>
              </a:ext>
            </a:extLst>
          </p:cNvPr>
          <p:cNvSpPr txBox="1"/>
          <p:nvPr/>
        </p:nvSpPr>
        <p:spPr>
          <a:xfrm>
            <a:off x="4758082" y="2758936"/>
            <a:ext cx="278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>
                <a:solidFill>
                  <a:schemeClr val="accent6">
                    <a:lumMod val="60000"/>
                    <a:lumOff val="40000"/>
                  </a:schemeClr>
                </a:solidFill>
              </a:rPr>
              <a:t>Example: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21265-93D2-462F-A90A-A15EA3884E39}"/>
              </a:ext>
            </a:extLst>
          </p:cNvPr>
          <p:cNvSpPr txBox="1"/>
          <p:nvPr/>
        </p:nvSpPr>
        <p:spPr>
          <a:xfrm>
            <a:off x="1136703" y="2080390"/>
            <a:ext cx="1664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>
                <a:solidFill>
                  <a:schemeClr val="bg1">
                    <a:lumMod val="75000"/>
                  </a:schemeClr>
                </a:solidFill>
              </a:rPr>
              <a:t>Syntax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BF6E37-64B3-4258-BEAB-B0C264779536}"/>
              </a:ext>
            </a:extLst>
          </p:cNvPr>
          <p:cNvSpPr txBox="1"/>
          <p:nvPr/>
        </p:nvSpPr>
        <p:spPr>
          <a:xfrm>
            <a:off x="453960" y="1120573"/>
            <a:ext cx="84900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>
                <a:solidFill>
                  <a:schemeClr val="tx1">
                    <a:lumMod val="75000"/>
                  </a:schemeClr>
                </a:solidFill>
                <a:effectLst/>
                <a:latin typeface="Lato" panose="020F0502020204030203" pitchFamily="34" charset="0"/>
              </a:rPr>
              <a:t>A for loop is used to iterate over a sequence like lists, type, dictionaries, sets, or even strings.</a:t>
            </a:r>
          </a:p>
          <a:p>
            <a:pPr algn="l"/>
            <a:r>
              <a:rPr lang="en-US" sz="1800" b="0" i="0">
                <a:solidFill>
                  <a:schemeClr val="tx1">
                    <a:lumMod val="75000"/>
                  </a:schemeClr>
                </a:solidFill>
                <a:effectLst/>
                <a:latin typeface="Lato" panose="020F0502020204030203" pitchFamily="34" charset="0"/>
              </a:rPr>
              <a:t>Loop statements will be executed for each item of the sequence.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23;p40">
            <a:extLst>
              <a:ext uri="{FF2B5EF4-FFF2-40B4-BE49-F238E27FC236}">
                <a16:creationId xmlns:a16="http://schemas.microsoft.com/office/drawing/2014/main" id="{C615B25B-B956-47AF-9CB1-8D7C94C6E28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94381" y="923875"/>
            <a:ext cx="4419600" cy="3581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269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for For loop Find Factorial</a:t>
            </a:r>
            <a:endParaRPr/>
          </a:p>
        </p:txBody>
      </p:sp>
      <p:pic>
        <p:nvPicPr>
          <p:cNvPr id="630" name="Google Shape;63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213" y="1578763"/>
            <a:ext cx="3667125" cy="27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5038" y="2070225"/>
            <a:ext cx="1657350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4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Nested Loops in Python</a:t>
            </a:r>
            <a:endParaRPr/>
          </a:p>
        </p:txBody>
      </p:sp>
      <p:pic>
        <p:nvPicPr>
          <p:cNvPr id="637" name="Google Shape;63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982" y="1774031"/>
            <a:ext cx="3486150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4108" y="1774031"/>
            <a:ext cx="2487200" cy="9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02;p37">
            <a:extLst>
              <a:ext uri="{FF2B5EF4-FFF2-40B4-BE49-F238E27FC236}">
                <a16:creationId xmlns:a16="http://schemas.microsoft.com/office/drawing/2014/main" id="{BA00CEFD-E75A-4DE7-94C3-5D8BD315BB2D}"/>
              </a:ext>
            </a:extLst>
          </p:cNvPr>
          <p:cNvSpPr/>
          <p:nvPr/>
        </p:nvSpPr>
        <p:spPr>
          <a:xfrm>
            <a:off x="507207" y="3166038"/>
            <a:ext cx="2550318" cy="1437462"/>
          </a:xfrm>
          <a:prstGeom prst="roundRect">
            <a:avLst>
              <a:gd name="adj" fmla="val 16667"/>
            </a:avLst>
          </a:prstGeom>
          <a:solidFill>
            <a:srgbClr val="35C2DF">
              <a:alpha val="756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for i in range(1,11):</a:t>
            </a:r>
          </a:p>
          <a:p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  for j in range(1,11):</a:t>
            </a:r>
          </a:p>
          <a:p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    print(i*j, end=' ')</a:t>
            </a:r>
          </a:p>
          <a:p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  print("\n")</a:t>
            </a:r>
          </a:p>
        </p:txBody>
      </p:sp>
      <p:sp>
        <p:nvSpPr>
          <p:cNvPr id="6" name="Google Shape;602;p37">
            <a:extLst>
              <a:ext uri="{FF2B5EF4-FFF2-40B4-BE49-F238E27FC236}">
                <a16:creationId xmlns:a16="http://schemas.microsoft.com/office/drawing/2014/main" id="{DA156234-7FAD-452B-85BD-92CDCA44B717}"/>
              </a:ext>
            </a:extLst>
          </p:cNvPr>
          <p:cNvSpPr/>
          <p:nvPr/>
        </p:nvSpPr>
        <p:spPr>
          <a:xfrm>
            <a:off x="4572001" y="3208899"/>
            <a:ext cx="3193256" cy="1763151"/>
          </a:xfrm>
          <a:prstGeom prst="roundRect">
            <a:avLst>
              <a:gd name="adj" fmla="val 16667"/>
            </a:avLst>
          </a:prstGeom>
          <a:solidFill>
            <a:srgbClr val="35C2DF">
              <a:alpha val="756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i = 1</a:t>
            </a:r>
          </a:p>
          <a:p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while i &lt;= 4 :</a:t>
            </a:r>
          </a:p>
          <a:p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    j = 0</a:t>
            </a:r>
          </a:p>
          <a:p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    while  j &lt;= 3 :</a:t>
            </a:r>
          </a:p>
          <a:p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        print(i*j, end=" ")</a:t>
            </a:r>
          </a:p>
          <a:p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        j += 1</a:t>
            </a:r>
          </a:p>
          <a:p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    print()</a:t>
            </a:r>
          </a:p>
          <a:p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    i += 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Nested Loops</a:t>
            </a:r>
            <a:endParaRPr/>
          </a:p>
        </p:txBody>
      </p:sp>
      <p:pic>
        <p:nvPicPr>
          <p:cNvPr id="644" name="Google Shape;64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25" y="1199863"/>
            <a:ext cx="8020050" cy="3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4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 in Python</a:t>
            </a:r>
            <a:endParaRPr/>
          </a:p>
        </p:txBody>
      </p:sp>
      <p:sp>
        <p:nvSpPr>
          <p:cNvPr id="650" name="Google Shape;650;p44"/>
          <p:cNvSpPr txBox="1">
            <a:spLocks noGrp="1"/>
          </p:cNvSpPr>
          <p:nvPr>
            <p:ph type="body" idx="1"/>
          </p:nvPr>
        </p:nvSpPr>
        <p:spPr>
          <a:xfrm>
            <a:off x="720000" y="1104850"/>
            <a:ext cx="7890600" cy="31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 provide a way to break problems or processes down into smaller and independent blocks of code.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function is a block of organized,reusable code that is used to perform some task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usually called by its name when its task needs execution 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pass values to it or have it return results to you.</a:t>
            </a:r>
            <a:endParaRPr/>
          </a:p>
        </p:txBody>
      </p:sp>
      <p:pic>
        <p:nvPicPr>
          <p:cNvPr id="651" name="Google Shape;65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919" y="2765825"/>
            <a:ext cx="5562600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5"/>
          <p:cNvSpPr/>
          <p:nvPr/>
        </p:nvSpPr>
        <p:spPr>
          <a:xfrm>
            <a:off x="3321875" y="739375"/>
            <a:ext cx="2764500" cy="696600"/>
          </a:xfrm>
          <a:prstGeom prst="roundRect">
            <a:avLst>
              <a:gd name="adj" fmla="val 16667"/>
            </a:avLst>
          </a:prstGeom>
          <a:solidFill>
            <a:srgbClr val="B8BD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Types of Function</a:t>
            </a:r>
            <a:endParaRPr sz="2200" b="1"/>
          </a:p>
        </p:txBody>
      </p:sp>
      <p:sp>
        <p:nvSpPr>
          <p:cNvPr id="657" name="Google Shape;657;p45"/>
          <p:cNvSpPr/>
          <p:nvPr/>
        </p:nvSpPr>
        <p:spPr>
          <a:xfrm>
            <a:off x="395401" y="2715825"/>
            <a:ext cx="2764500" cy="696600"/>
          </a:xfrm>
          <a:prstGeom prst="roundRect">
            <a:avLst>
              <a:gd name="adj" fmla="val 16667"/>
            </a:avLst>
          </a:prstGeom>
          <a:solidFill>
            <a:srgbClr val="9154F8">
              <a:alpha val="52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</a:rPr>
              <a:t>Built-in Functions</a:t>
            </a:r>
            <a:endParaRPr sz="2300" b="1">
              <a:solidFill>
                <a:schemeClr val="lt1"/>
              </a:solidFill>
            </a:endParaRPr>
          </a:p>
        </p:txBody>
      </p:sp>
      <p:sp>
        <p:nvSpPr>
          <p:cNvPr id="658" name="Google Shape;658;p45"/>
          <p:cNvSpPr/>
          <p:nvPr/>
        </p:nvSpPr>
        <p:spPr>
          <a:xfrm>
            <a:off x="5984100" y="2715825"/>
            <a:ext cx="2764500" cy="696600"/>
          </a:xfrm>
          <a:prstGeom prst="roundRect">
            <a:avLst>
              <a:gd name="adj" fmla="val 16667"/>
            </a:avLst>
          </a:prstGeom>
          <a:solidFill>
            <a:srgbClr val="9154F8">
              <a:alpha val="52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</a:rPr>
              <a:t>User defined functions</a:t>
            </a:r>
            <a:endParaRPr sz="2200" b="1">
              <a:solidFill>
                <a:schemeClr val="lt1"/>
              </a:solidFill>
            </a:endParaRPr>
          </a:p>
        </p:txBody>
      </p:sp>
      <p:cxnSp>
        <p:nvCxnSpPr>
          <p:cNvPr id="659" name="Google Shape;659;p45"/>
          <p:cNvCxnSpPr>
            <a:endCxn id="657" idx="0"/>
          </p:cNvCxnSpPr>
          <p:nvPr/>
        </p:nvCxnSpPr>
        <p:spPr>
          <a:xfrm flipH="1">
            <a:off x="1777651" y="1403625"/>
            <a:ext cx="1595700" cy="1312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0" name="Google Shape;660;p45"/>
          <p:cNvCxnSpPr/>
          <p:nvPr/>
        </p:nvCxnSpPr>
        <p:spPr>
          <a:xfrm>
            <a:off x="5984100" y="1435975"/>
            <a:ext cx="1757400" cy="1253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7" grpId="0" animBg="1"/>
      <p:bldP spid="65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Difference between python lists and arrays?</a:t>
            </a:r>
            <a:endParaRPr sz="3020"/>
          </a:p>
        </p:txBody>
      </p:sp>
      <p:sp>
        <p:nvSpPr>
          <p:cNvPr id="526" name="Google Shape;526;p27"/>
          <p:cNvSpPr/>
          <p:nvPr/>
        </p:nvSpPr>
        <p:spPr>
          <a:xfrm flipH="1">
            <a:off x="225125" y="1232300"/>
            <a:ext cx="2882400" cy="1478700"/>
          </a:xfrm>
          <a:prstGeom prst="roundRect">
            <a:avLst>
              <a:gd name="adj" fmla="val 16667"/>
            </a:avLst>
          </a:prstGeom>
          <a:solidFill>
            <a:srgbClr val="878FFF">
              <a:alpha val="7373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</a:rPr>
              <a:t>Python arrays and lists have the same way of storing data.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527" name="Google Shape;527;p27"/>
          <p:cNvSpPr/>
          <p:nvPr/>
        </p:nvSpPr>
        <p:spPr>
          <a:xfrm flipH="1">
            <a:off x="3284425" y="2196725"/>
            <a:ext cx="2882400" cy="1478700"/>
          </a:xfrm>
          <a:prstGeom prst="roundRect">
            <a:avLst>
              <a:gd name="adj" fmla="val 16667"/>
            </a:avLst>
          </a:prstGeom>
          <a:solidFill>
            <a:srgbClr val="878FFF">
              <a:alpha val="7373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</a:rPr>
              <a:t>Arrays take only a single data type elements but lists can have any kind of datatype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528" name="Google Shape;528;p27"/>
          <p:cNvSpPr/>
          <p:nvPr/>
        </p:nvSpPr>
        <p:spPr>
          <a:xfrm flipH="1">
            <a:off x="6343725" y="3311125"/>
            <a:ext cx="2732400" cy="1596600"/>
          </a:xfrm>
          <a:prstGeom prst="roundRect">
            <a:avLst>
              <a:gd name="adj" fmla="val 16667"/>
            </a:avLst>
          </a:prstGeom>
          <a:solidFill>
            <a:srgbClr val="878FFF">
              <a:alpha val="7373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Slicing and Looping are same for both but multiplication and division operations cannot be performed in lists</a:t>
            </a:r>
            <a:r>
              <a:rPr lang="en">
                <a:solidFill>
                  <a:schemeClr val="lt1"/>
                </a:solidFill>
              </a:rPr>
              <a:t> 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Built-In Functions</a:t>
            </a:r>
            <a:endParaRPr/>
          </a:p>
        </p:txBody>
      </p:sp>
      <p:sp>
        <p:nvSpPr>
          <p:cNvPr id="666" name="Google Shape;666;p46"/>
          <p:cNvSpPr txBox="1">
            <a:spLocks noGrp="1"/>
          </p:cNvSpPr>
          <p:nvPr>
            <p:ph type="body" idx="1"/>
          </p:nvPr>
        </p:nvSpPr>
        <p:spPr>
          <a:xfrm>
            <a:off x="720000" y="1104850"/>
            <a:ext cx="7890600" cy="31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●"/>
            </a:pPr>
            <a:r>
              <a:rPr lang="en" sz="2400" b="1">
                <a:solidFill>
                  <a:schemeClr val="accent4"/>
                </a:solidFill>
              </a:rPr>
              <a:t>bool()</a:t>
            </a:r>
            <a:endParaRPr sz="2400" b="1">
              <a:solidFill>
                <a:schemeClr val="accent4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●"/>
            </a:pPr>
            <a:r>
              <a:rPr lang="en" sz="2400" b="1">
                <a:solidFill>
                  <a:schemeClr val="accent4"/>
                </a:solidFill>
              </a:rPr>
              <a:t>type()</a:t>
            </a:r>
            <a:endParaRPr sz="2400" b="1">
              <a:solidFill>
                <a:schemeClr val="accent4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●"/>
            </a:pPr>
            <a:r>
              <a:rPr lang="en" sz="2400" b="1">
                <a:solidFill>
                  <a:schemeClr val="accent4"/>
                </a:solidFill>
              </a:rPr>
              <a:t>sorted()</a:t>
            </a:r>
            <a:endParaRPr sz="2400" b="1">
              <a:solidFill>
                <a:schemeClr val="accent4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●"/>
            </a:pPr>
            <a:r>
              <a:rPr lang="en" sz="2400" b="1">
                <a:solidFill>
                  <a:schemeClr val="accent4"/>
                </a:solidFill>
              </a:rPr>
              <a:t>print()</a:t>
            </a:r>
            <a:endParaRPr sz="2400" b="1">
              <a:solidFill>
                <a:schemeClr val="accent4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●"/>
            </a:pPr>
            <a:r>
              <a:rPr lang="en" sz="2400" b="1">
                <a:solidFill>
                  <a:schemeClr val="accent4"/>
                </a:solidFill>
              </a:rPr>
              <a:t>pow()</a:t>
            </a:r>
            <a:endParaRPr sz="2400" b="1">
              <a:solidFill>
                <a:schemeClr val="accent4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●"/>
            </a:pPr>
            <a:r>
              <a:rPr lang="en" sz="2400" b="1">
                <a:solidFill>
                  <a:schemeClr val="accent4"/>
                </a:solidFill>
              </a:rPr>
              <a:t>min()</a:t>
            </a:r>
            <a:endParaRPr sz="2400" b="1">
              <a:solidFill>
                <a:schemeClr val="accent4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●"/>
            </a:pPr>
            <a:r>
              <a:rPr lang="en" sz="2400" b="1">
                <a:solidFill>
                  <a:schemeClr val="accent4"/>
                </a:solidFill>
              </a:rPr>
              <a:t>len()</a:t>
            </a:r>
            <a:endParaRPr sz="2400" b="1">
              <a:solidFill>
                <a:schemeClr val="accent4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●"/>
            </a:pPr>
            <a:r>
              <a:rPr lang="en" sz="2400" b="1">
                <a:solidFill>
                  <a:schemeClr val="accent4"/>
                </a:solidFill>
              </a:rPr>
              <a:t>map()</a:t>
            </a:r>
            <a:endParaRPr sz="2400" b="1"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defined Functions</a:t>
            </a:r>
            <a:endParaRPr/>
          </a:p>
        </p:txBody>
      </p:sp>
      <p:sp>
        <p:nvSpPr>
          <p:cNvPr id="672" name="Google Shape;672;p47"/>
          <p:cNvSpPr/>
          <p:nvPr/>
        </p:nvSpPr>
        <p:spPr>
          <a:xfrm>
            <a:off x="739375" y="1710225"/>
            <a:ext cx="3150300" cy="957300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Creating a function</a:t>
            </a:r>
            <a:endParaRPr sz="2000" b="1"/>
          </a:p>
        </p:txBody>
      </p:sp>
      <p:sp>
        <p:nvSpPr>
          <p:cNvPr id="673" name="Google Shape;673;p47"/>
          <p:cNvSpPr/>
          <p:nvPr/>
        </p:nvSpPr>
        <p:spPr>
          <a:xfrm>
            <a:off x="4435575" y="1685725"/>
            <a:ext cx="3590400" cy="957300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Calling a function</a:t>
            </a:r>
            <a:endParaRPr sz="2000" b="1"/>
          </a:p>
        </p:txBody>
      </p:sp>
      <p:sp>
        <p:nvSpPr>
          <p:cNvPr id="674" name="Google Shape;674;p47"/>
          <p:cNvSpPr/>
          <p:nvPr/>
        </p:nvSpPr>
        <p:spPr>
          <a:xfrm>
            <a:off x="857250" y="3311125"/>
            <a:ext cx="3107400" cy="9573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 my_function():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print(“Hello from a function”)</a:t>
            </a:r>
            <a:endParaRPr/>
          </a:p>
        </p:txBody>
      </p:sp>
      <p:sp>
        <p:nvSpPr>
          <p:cNvPr id="675" name="Google Shape;675;p47"/>
          <p:cNvSpPr/>
          <p:nvPr/>
        </p:nvSpPr>
        <p:spPr>
          <a:xfrm>
            <a:off x="4572000" y="3311025"/>
            <a:ext cx="3536700" cy="9573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 my_function():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print(“Hello from a function”)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_function()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create arrays in python?</a:t>
            </a:r>
            <a:endParaRPr/>
          </a:p>
        </p:txBody>
      </p:sp>
      <p:pic>
        <p:nvPicPr>
          <p:cNvPr id="534" name="Google Shape;5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25" y="2104050"/>
            <a:ext cx="2675148" cy="17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2913" y="2104050"/>
            <a:ext cx="2578178" cy="17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4975" y="2104050"/>
            <a:ext cx="2494601" cy="17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28"/>
          <p:cNvSpPr txBox="1"/>
          <p:nvPr/>
        </p:nvSpPr>
        <p:spPr>
          <a:xfrm>
            <a:off x="364325" y="1050125"/>
            <a:ext cx="8058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4"/>
                </a:solidFill>
              </a:rPr>
              <a:t>To create arrays you have to import array module .</a:t>
            </a:r>
            <a:endParaRPr sz="2200"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9"/>
          <p:cNvSpPr txBox="1">
            <a:spLocks noGrp="1"/>
          </p:cNvSpPr>
          <p:nvPr>
            <p:ph type="title"/>
          </p:nvPr>
        </p:nvSpPr>
        <p:spPr>
          <a:xfrm>
            <a:off x="216450" y="284175"/>
            <a:ext cx="8817900" cy="7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Operators in Python</a:t>
            </a:r>
            <a:endParaRPr b="1"/>
          </a:p>
        </p:txBody>
      </p:sp>
      <p:sp>
        <p:nvSpPr>
          <p:cNvPr id="543" name="Google Shape;543;p29"/>
          <p:cNvSpPr txBox="1"/>
          <p:nvPr/>
        </p:nvSpPr>
        <p:spPr>
          <a:xfrm>
            <a:off x="321475" y="1318025"/>
            <a:ext cx="67722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Char char="❏"/>
            </a:pPr>
            <a:r>
              <a:rPr lang="en" sz="2200">
                <a:solidFill>
                  <a:schemeClr val="accent4"/>
                </a:solidFill>
              </a:rPr>
              <a:t>Arithmetic Operators</a:t>
            </a:r>
            <a:endParaRPr sz="2200">
              <a:solidFill>
                <a:schemeClr val="accent4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accent4"/>
              </a:solidFill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Char char="❏"/>
            </a:pPr>
            <a:r>
              <a:rPr lang="en" sz="2200">
                <a:solidFill>
                  <a:schemeClr val="accent4"/>
                </a:solidFill>
              </a:rPr>
              <a:t>Assignment Operators</a:t>
            </a:r>
            <a:endParaRPr sz="2200">
              <a:solidFill>
                <a:schemeClr val="accent4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accent4"/>
              </a:solidFill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Char char="❏"/>
            </a:pPr>
            <a:r>
              <a:rPr lang="en" sz="2200">
                <a:solidFill>
                  <a:schemeClr val="accent4"/>
                </a:solidFill>
              </a:rPr>
              <a:t> Comparison Operators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1"/>
          <p:cNvSpPr/>
          <p:nvPr/>
        </p:nvSpPr>
        <p:spPr>
          <a:xfrm>
            <a:off x="5870622" y="3026075"/>
            <a:ext cx="1491000" cy="14661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 b="1">
                <a:solidFill>
                  <a:srgbClr val="35C2DF"/>
                </a:solidFill>
              </a:rPr>
              <a:t>%</a:t>
            </a:r>
            <a:endParaRPr sz="7500" b="1">
              <a:solidFill>
                <a:srgbClr val="35C2DF"/>
              </a:solidFill>
            </a:endParaRPr>
          </a:p>
        </p:txBody>
      </p:sp>
      <p:sp>
        <p:nvSpPr>
          <p:cNvPr id="555" name="Google Shape;555;p31"/>
          <p:cNvSpPr/>
          <p:nvPr/>
        </p:nvSpPr>
        <p:spPr>
          <a:xfrm>
            <a:off x="3292990" y="2816200"/>
            <a:ext cx="1491000" cy="1466100"/>
          </a:xfrm>
          <a:prstGeom prst="ellipse">
            <a:avLst/>
          </a:prstGeom>
          <a:solidFill>
            <a:srgbClr val="35C2DF">
              <a:alpha val="756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6"/>
                </a:solidFill>
              </a:rPr>
              <a:t>✶</a:t>
            </a:r>
            <a:endParaRPr sz="7200">
              <a:solidFill>
                <a:schemeClr val="accent6"/>
              </a:solidFill>
            </a:endParaRPr>
          </a:p>
        </p:txBody>
      </p:sp>
      <p:sp>
        <p:nvSpPr>
          <p:cNvPr id="556" name="Google Shape;556;p31"/>
          <p:cNvSpPr/>
          <p:nvPr/>
        </p:nvSpPr>
        <p:spPr>
          <a:xfrm>
            <a:off x="4629653" y="1154094"/>
            <a:ext cx="1491000" cy="1466100"/>
          </a:xfrm>
          <a:prstGeom prst="ellipse">
            <a:avLst/>
          </a:prstGeom>
          <a:solidFill>
            <a:srgbClr val="CA7BEB">
              <a:alpha val="423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</a:rPr>
              <a:t> ∕</a:t>
            </a:r>
            <a:endParaRPr sz="9600">
              <a:solidFill>
                <a:schemeClr val="dk1"/>
              </a:solidFill>
            </a:endParaRPr>
          </a:p>
        </p:txBody>
      </p:sp>
      <p:sp>
        <p:nvSpPr>
          <p:cNvPr id="557" name="Google Shape;557;p31"/>
          <p:cNvSpPr/>
          <p:nvPr/>
        </p:nvSpPr>
        <p:spPr>
          <a:xfrm>
            <a:off x="7206681" y="1384375"/>
            <a:ext cx="1491000" cy="14661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6"/>
                </a:solidFill>
              </a:rPr>
              <a:t>✶✶</a:t>
            </a:r>
            <a:endParaRPr sz="3600"/>
          </a:p>
        </p:txBody>
      </p:sp>
      <p:grpSp>
        <p:nvGrpSpPr>
          <p:cNvPr id="558" name="Google Shape;558;p31"/>
          <p:cNvGrpSpPr/>
          <p:nvPr/>
        </p:nvGrpSpPr>
        <p:grpSpPr>
          <a:xfrm>
            <a:off x="204487" y="3162725"/>
            <a:ext cx="1491000" cy="1466100"/>
            <a:chOff x="161625" y="2276900"/>
            <a:chExt cx="1491000" cy="1466100"/>
          </a:xfrm>
        </p:grpSpPr>
        <p:sp>
          <p:nvSpPr>
            <p:cNvPr id="559" name="Google Shape;559;p31"/>
            <p:cNvSpPr/>
            <p:nvPr/>
          </p:nvSpPr>
          <p:spPr>
            <a:xfrm>
              <a:off x="161625" y="2276900"/>
              <a:ext cx="1491000" cy="1466100"/>
            </a:xfrm>
            <a:prstGeom prst="ellipse">
              <a:avLst/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310725" y="2413550"/>
              <a:ext cx="1192800" cy="1192800"/>
            </a:xfrm>
            <a:prstGeom prst="mathPlus">
              <a:avLst>
                <a:gd name="adj1" fmla="val 23520"/>
              </a:avLst>
            </a:prstGeom>
            <a:solidFill>
              <a:srgbClr val="9154F8">
                <a:alpha val="5294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" name="Google Shape;561;p31"/>
          <p:cNvGrpSpPr/>
          <p:nvPr/>
        </p:nvGrpSpPr>
        <p:grpSpPr>
          <a:xfrm>
            <a:off x="1191819" y="1260125"/>
            <a:ext cx="1590300" cy="1553100"/>
            <a:chOff x="1490925" y="344950"/>
            <a:chExt cx="1590300" cy="1553100"/>
          </a:xfrm>
        </p:grpSpPr>
        <p:sp>
          <p:nvSpPr>
            <p:cNvPr id="562" name="Google Shape;562;p31"/>
            <p:cNvSpPr/>
            <p:nvPr/>
          </p:nvSpPr>
          <p:spPr>
            <a:xfrm>
              <a:off x="1490925" y="344950"/>
              <a:ext cx="1590300" cy="1553100"/>
            </a:xfrm>
            <a:prstGeom prst="ellipse">
              <a:avLst/>
            </a:prstGeom>
            <a:solidFill>
              <a:srgbClr val="9154F8">
                <a:alpha val="5294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1621425" y="779800"/>
              <a:ext cx="1329300" cy="683400"/>
            </a:xfrm>
            <a:prstGeom prst="mathMinus">
              <a:avLst>
                <a:gd name="adj1" fmla="val 23520"/>
              </a:avLst>
            </a:prstGeom>
            <a:solidFill>
              <a:srgbClr val="35C2DF">
                <a:alpha val="7569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548;p30">
            <a:extLst>
              <a:ext uri="{FF2B5EF4-FFF2-40B4-BE49-F238E27FC236}">
                <a16:creationId xmlns:a16="http://schemas.microsoft.com/office/drawing/2014/main" id="{7342BB2A-83FB-4E56-94DB-06185CD65C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0975" y="32000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Arithmetic Operators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 txBox="1">
            <a:spLocks noGrp="1"/>
          </p:cNvSpPr>
          <p:nvPr>
            <p:ph type="title"/>
          </p:nvPr>
        </p:nvSpPr>
        <p:spPr>
          <a:xfrm>
            <a:off x="451000" y="273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2.Assignment Operators</a:t>
            </a:r>
            <a:endParaRPr/>
          </a:p>
        </p:txBody>
      </p:sp>
      <p:pic>
        <p:nvPicPr>
          <p:cNvPr id="569" name="Google Shape;569;p32"/>
          <p:cNvPicPr preferRelativeResize="0"/>
          <p:nvPr/>
        </p:nvPicPr>
        <p:blipFill rotWithShape="1">
          <a:blip r:embed="rId3">
            <a:alphaModFix/>
          </a:blip>
          <a:srcRect l="23320" t="15624" r="21601" b="8749"/>
          <a:stretch/>
        </p:blipFill>
        <p:spPr>
          <a:xfrm>
            <a:off x="407200" y="1082275"/>
            <a:ext cx="5036349" cy="3889775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32"/>
          <p:cNvSpPr txBox="1"/>
          <p:nvPr/>
        </p:nvSpPr>
        <p:spPr>
          <a:xfrm>
            <a:off x="5690000" y="2017650"/>
            <a:ext cx="3043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</a:rPr>
              <a:t>Assignment Operators are used to assign values</a:t>
            </a:r>
            <a:endParaRPr sz="26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3"/>
          <p:cNvSpPr txBox="1">
            <a:spLocks noGrp="1"/>
          </p:cNvSpPr>
          <p:nvPr>
            <p:ph type="title"/>
          </p:nvPr>
        </p:nvSpPr>
        <p:spPr>
          <a:xfrm>
            <a:off x="440275" y="23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Comparison Operators</a:t>
            </a:r>
            <a:endParaRPr/>
          </a:p>
        </p:txBody>
      </p:sp>
      <p:sp>
        <p:nvSpPr>
          <p:cNvPr id="576" name="Google Shape;576;p33"/>
          <p:cNvSpPr txBox="1"/>
          <p:nvPr/>
        </p:nvSpPr>
        <p:spPr>
          <a:xfrm>
            <a:off x="6718700" y="1360875"/>
            <a:ext cx="21861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4"/>
                </a:solidFill>
              </a:rPr>
              <a:t>Comparison operators are used to compare between two values.</a:t>
            </a:r>
            <a:endParaRPr sz="2600">
              <a:solidFill>
                <a:schemeClr val="accent4"/>
              </a:solidFill>
            </a:endParaRPr>
          </a:p>
        </p:txBody>
      </p:sp>
      <p:pic>
        <p:nvPicPr>
          <p:cNvPr id="577" name="Google Shape;5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00" y="1705025"/>
            <a:ext cx="6210750" cy="22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2CF62-F299-4B90-B6BD-4A8C37344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4999" y="1340850"/>
            <a:ext cx="5008763" cy="2461800"/>
          </a:xfrm>
        </p:spPr>
        <p:txBody>
          <a:bodyPr/>
          <a:lstStyle/>
          <a:p>
            <a:r>
              <a:rPr lang="en-IN"/>
              <a:t>Conditonal </a:t>
            </a:r>
            <a:br>
              <a:rPr lang="en-IN"/>
            </a:br>
            <a:r>
              <a:rPr lang="en-IN"/>
              <a:t>Statements</a:t>
            </a:r>
          </a:p>
        </p:txBody>
      </p:sp>
    </p:spTree>
    <p:extLst>
      <p:ext uri="{BB962C8B-B14F-4D97-AF65-F5344CB8AC3E}">
        <p14:creationId xmlns:p14="http://schemas.microsoft.com/office/powerpoint/2010/main" val="3734062830"/>
      </p:ext>
    </p:extLst>
  </p:cSld>
  <p:clrMapOvr>
    <a:masterClrMapping/>
  </p:clrMapOvr>
</p:sld>
</file>

<file path=ppt/theme/theme1.xml><?xml version="1.0" encoding="utf-8"?>
<a:theme xmlns:a="http://schemas.openxmlformats.org/drawingml/2006/main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</TotalTime>
  <Words>810</Words>
  <Application>Microsoft Office PowerPoint</Application>
  <PresentationFormat>On-screen Show (16:9)</PresentationFormat>
  <Paragraphs>139</Paragraphs>
  <Slides>31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Oswald</vt:lpstr>
      <vt:lpstr>Livvic</vt:lpstr>
      <vt:lpstr>Consolas</vt:lpstr>
      <vt:lpstr>Roboto</vt:lpstr>
      <vt:lpstr>Raleway</vt:lpstr>
      <vt:lpstr>Lato</vt:lpstr>
      <vt:lpstr>Arial</vt:lpstr>
      <vt:lpstr>Roboto Condensed Light</vt:lpstr>
      <vt:lpstr>Calibri</vt:lpstr>
      <vt:lpstr>Software Development Bussines Plan by Slidesgo</vt:lpstr>
      <vt:lpstr>MACHINE LEARNING WORKSHOP </vt:lpstr>
      <vt:lpstr>Arrays </vt:lpstr>
      <vt:lpstr>Difference between python lists and arrays?</vt:lpstr>
      <vt:lpstr>How to create arrays in python?</vt:lpstr>
      <vt:lpstr>Operators in Python</vt:lpstr>
      <vt:lpstr>1. Arithmetic Operators</vt:lpstr>
      <vt:lpstr>2.Assignment Operators</vt:lpstr>
      <vt:lpstr>3. Comparison Operators</vt:lpstr>
      <vt:lpstr>Conditonal  Statements</vt:lpstr>
      <vt:lpstr>PowerPoint Presentation</vt:lpstr>
      <vt:lpstr>If Statement</vt:lpstr>
      <vt:lpstr>PowerPoint Presentation</vt:lpstr>
      <vt:lpstr>If-Else Statements</vt:lpstr>
      <vt:lpstr>PowerPoint Presentation</vt:lpstr>
      <vt:lpstr>If-elif</vt:lpstr>
      <vt:lpstr>If else,elif conditional statements</vt:lpstr>
      <vt:lpstr>Loops in Python</vt:lpstr>
      <vt:lpstr>PowerPoint Presentation</vt:lpstr>
      <vt:lpstr>Types of Loop in Python</vt:lpstr>
      <vt:lpstr>While Loop</vt:lpstr>
      <vt:lpstr>PowerPoint Presentation</vt:lpstr>
      <vt:lpstr>Example for While loop:</vt:lpstr>
      <vt:lpstr>For Loop in Python</vt:lpstr>
      <vt:lpstr>PowerPoint Presentation</vt:lpstr>
      <vt:lpstr>Example for For loop Find Factorial</vt:lpstr>
      <vt:lpstr>Nested Loops in Python</vt:lpstr>
      <vt:lpstr>Example of Nested Loops</vt:lpstr>
      <vt:lpstr>Functions in Python</vt:lpstr>
      <vt:lpstr>PowerPoint Presentation</vt:lpstr>
      <vt:lpstr>Built-In Functions</vt:lpstr>
      <vt:lpstr>User defined Functions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WORKSHOP </dc:title>
  <cp:lastModifiedBy>dikshitapadte19@gmail.com</cp:lastModifiedBy>
  <cp:revision>4</cp:revision>
  <dcterms:modified xsi:type="dcterms:W3CDTF">2022-03-15T18:33:12Z</dcterms:modified>
</cp:coreProperties>
</file>